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6"/>
  </p:notesMasterIdLst>
  <p:handoutMasterIdLst>
    <p:handoutMasterId r:id="rId67"/>
  </p:handoutMasterIdLst>
  <p:sldIdLst>
    <p:sldId id="276" r:id="rId2"/>
    <p:sldId id="258" r:id="rId3"/>
    <p:sldId id="259" r:id="rId4"/>
    <p:sldId id="266" r:id="rId5"/>
    <p:sldId id="267" r:id="rId6"/>
    <p:sldId id="277" r:id="rId7"/>
    <p:sldId id="278" r:id="rId8"/>
    <p:sldId id="279" r:id="rId9"/>
    <p:sldId id="280" r:id="rId10"/>
    <p:sldId id="281" r:id="rId11"/>
    <p:sldId id="265" r:id="rId12"/>
    <p:sldId id="282" r:id="rId13"/>
    <p:sldId id="283" r:id="rId14"/>
    <p:sldId id="284" r:id="rId15"/>
    <p:sldId id="285" r:id="rId16"/>
    <p:sldId id="286" r:id="rId17"/>
    <p:sldId id="287" r:id="rId18"/>
    <p:sldId id="288" r:id="rId19"/>
    <p:sldId id="289" r:id="rId20"/>
    <p:sldId id="269" r:id="rId21"/>
    <p:sldId id="290" r:id="rId22"/>
    <p:sldId id="291" r:id="rId23"/>
    <p:sldId id="292" r:id="rId24"/>
    <p:sldId id="293" r:id="rId25"/>
    <p:sldId id="294" r:id="rId26"/>
    <p:sldId id="295" r:id="rId27"/>
    <p:sldId id="297" r:id="rId28"/>
    <p:sldId id="296" r:id="rId29"/>
    <p:sldId id="298" r:id="rId30"/>
    <p:sldId id="300" r:id="rId31"/>
    <p:sldId id="301" r:id="rId32"/>
    <p:sldId id="336"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3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arina  BALTYDE" initials="KB" lastIdx="1" clrIdx="0">
    <p:extLst>
      <p:ext uri="{19B8F6BF-5375-455C-9EA6-DF929625EA0E}">
        <p15:presenceInfo xmlns:p15="http://schemas.microsoft.com/office/powerpoint/2012/main" userId="S::k.baltyde@doranco.fr::781f9735-3bb0-455d-a876-42e7496a5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101024"/>
    <a:srgbClr val="C2211D"/>
    <a:srgbClr val="FFF3EB"/>
    <a:srgbClr val="800000"/>
    <a:srgbClr val="EDEBEB"/>
    <a:srgbClr val="D6C5B2"/>
    <a:srgbClr val="231F20"/>
    <a:srgbClr val="FFFFFF"/>
    <a:srgbClr val="DCC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5204"/>
  </p:normalViewPr>
  <p:slideViewPr>
    <p:cSldViewPr snapToGrid="0">
      <p:cViewPr>
        <p:scale>
          <a:sx n="100" d="100"/>
          <a:sy n="100" d="100"/>
        </p:scale>
        <p:origin x="154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9" d="100"/>
          <a:sy n="119" d="100"/>
        </p:scale>
        <p:origin x="512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DC3307-7AA5-48E3-89CF-82AB2198ED2F}" type="datetimeFigureOut">
              <a:rPr lang="fr-FR" smtClean="0"/>
              <a:t>22/06/2022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0F2F09-1BB3-4A46-864D-7FFA83F15FED}" type="slidenum">
              <a:rPr lang="fr-FR" smtClean="0"/>
              <a:t>‹N°›</a:t>
            </a:fld>
            <a:endParaRPr lang="fr-FR"/>
          </a:p>
        </p:txBody>
      </p:sp>
    </p:spTree>
    <p:extLst>
      <p:ext uri="{BB962C8B-B14F-4D97-AF65-F5344CB8AC3E}">
        <p14:creationId xmlns:p14="http://schemas.microsoft.com/office/powerpoint/2010/main" val="2186066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6C4B9-5239-4CED-B6A3-49F620AFA3FF}" type="datetimeFigureOut">
              <a:rPr lang="fr-FR" smtClean="0"/>
              <a:t>22/06/2022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D1657-F162-4519-9D3E-B23759AA05D9}" type="slidenum">
              <a:rPr lang="fr-FR" smtClean="0"/>
              <a:t>‹N°›</a:t>
            </a:fld>
            <a:endParaRPr lang="fr-FR"/>
          </a:p>
        </p:txBody>
      </p:sp>
    </p:spTree>
    <p:extLst>
      <p:ext uri="{BB962C8B-B14F-4D97-AF65-F5344CB8AC3E}">
        <p14:creationId xmlns:p14="http://schemas.microsoft.com/office/powerpoint/2010/main" val="198995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8D1657-F162-4519-9D3E-B23759AA05D9}" type="slidenum">
              <a:rPr lang="fr-FR" smtClean="0"/>
              <a:t>10</a:t>
            </a:fld>
            <a:endParaRPr lang="fr-FR"/>
          </a:p>
        </p:txBody>
      </p:sp>
    </p:spTree>
    <p:extLst>
      <p:ext uri="{BB962C8B-B14F-4D97-AF65-F5344CB8AC3E}">
        <p14:creationId xmlns:p14="http://schemas.microsoft.com/office/powerpoint/2010/main" val="5786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7" name="Rectangle 26"/>
          <p:cNvSpPr/>
          <p:nvPr userDrawn="1"/>
        </p:nvSpPr>
        <p:spPr>
          <a:xfrm>
            <a:off x="0" y="-3044"/>
            <a:ext cx="4898292" cy="224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a:extLst>
              <a:ext uri="{FF2B5EF4-FFF2-40B4-BE49-F238E27FC236}">
                <a16:creationId xmlns:a16="http://schemas.microsoft.com/office/drawing/2014/main" id="{1527E01C-0458-2B28-7A1A-8F7EB13DF8C3}"/>
              </a:ext>
            </a:extLst>
          </p:cNvPr>
          <p:cNvSpPr txBox="1">
            <a:spLocks/>
          </p:cNvSpPr>
          <p:nvPr userDrawn="1"/>
        </p:nvSpPr>
        <p:spPr>
          <a:xfrm>
            <a:off x="0" y="183980"/>
            <a:ext cx="9144000" cy="945165"/>
          </a:xfrm>
          <a:prstGeom prst="rect">
            <a:avLst/>
          </a:prstGeom>
          <a:solidFill>
            <a:schemeClr val="bg1">
              <a:alpha val="41000"/>
            </a:schemeClr>
          </a:solidFill>
        </p:spPr>
        <p:txBody>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lnSpc>
                <a:spcPct val="115000"/>
              </a:lnSpc>
              <a:buClr>
                <a:srgbClr val="1D1D1B"/>
              </a:buClr>
              <a:buSzPct val="100000"/>
            </a:pPr>
            <a:br>
              <a:rPr lang="fr-FR" sz="1800" dirty="0">
                <a:solidFill>
                  <a:srgbClr val="1D1D1B"/>
                </a:solidFill>
              </a:rPr>
            </a:br>
            <a:r>
              <a:rPr lang="fr-FR" sz="2800" dirty="0">
                <a:solidFill>
                  <a:srgbClr val="231F20"/>
                </a:solidFill>
              </a:rPr>
              <a:t>CONSIGNES</a:t>
            </a:r>
            <a:r>
              <a:rPr lang="fr-FR" sz="2800" baseline="0" dirty="0">
                <a:solidFill>
                  <a:srgbClr val="231F20"/>
                </a:solidFill>
              </a:rPr>
              <a:t> </a:t>
            </a:r>
            <a:r>
              <a:rPr lang="fr-FR" sz="2800" dirty="0">
                <a:solidFill>
                  <a:srgbClr val="231F20"/>
                </a:solidFill>
              </a:rPr>
              <a:t>POUR LE FORMATEUR</a:t>
            </a:r>
            <a:br>
              <a:rPr lang="fr-FR" sz="1800" dirty="0">
                <a:solidFill>
                  <a:srgbClr val="1D1D1B"/>
                </a:solidFill>
              </a:rPr>
            </a:br>
            <a:endParaRPr lang="fr-FR" sz="1800" dirty="0">
              <a:solidFill>
                <a:srgbClr val="1D1D1B"/>
              </a:solidFill>
            </a:endParaRPr>
          </a:p>
        </p:txBody>
      </p:sp>
      <p:sp>
        <p:nvSpPr>
          <p:cNvPr id="13" name="Sous-titre 2">
            <a:extLst>
              <a:ext uri="{FF2B5EF4-FFF2-40B4-BE49-F238E27FC236}">
                <a16:creationId xmlns:a16="http://schemas.microsoft.com/office/drawing/2014/main" id="{8F746327-DEE3-50FF-BA47-693C48FC20D1}"/>
              </a:ext>
            </a:extLst>
          </p:cNvPr>
          <p:cNvSpPr txBox="1">
            <a:spLocks/>
          </p:cNvSpPr>
          <p:nvPr userDrawn="1"/>
        </p:nvSpPr>
        <p:spPr>
          <a:xfrm>
            <a:off x="421106" y="1212273"/>
            <a:ext cx="8289758" cy="521259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a:buFont typeface="+mj-lt"/>
              <a:buAutoNum type="arabicPeriod"/>
            </a:pPr>
            <a:endParaRPr lang="fr-FR" sz="800" dirty="0">
              <a:solidFill>
                <a:schemeClr val="tx1">
                  <a:lumMod val="85000"/>
                  <a:lumOff val="15000"/>
                </a:schemeClr>
              </a:solidFill>
            </a:endParaRPr>
          </a:p>
          <a:p>
            <a:pPr marL="0" indent="0" algn="l">
              <a:buFont typeface="+mj-lt"/>
              <a:buNone/>
            </a:pPr>
            <a:r>
              <a:rPr lang="fr-FR" sz="1200" dirty="0">
                <a:solidFill>
                  <a:schemeClr val="tx1">
                    <a:lumMod val="85000"/>
                    <a:lumOff val="15000"/>
                  </a:schemeClr>
                </a:solidFill>
              </a:rPr>
              <a:t>EN DÉBUT DE COURS</a:t>
            </a:r>
          </a:p>
          <a:p>
            <a:pPr marL="228600" marR="0" lvl="0" indent="-228600" algn="l" defTabSz="914400" rtl="0" eaLnBrk="1" fontAlgn="auto" latinLnBrk="0" hangingPunct="1">
              <a:lnSpc>
                <a:spcPct val="90000"/>
              </a:lnSpc>
              <a:spcBef>
                <a:spcPts val="1000"/>
              </a:spcBef>
              <a:spcAft>
                <a:spcPts val="0"/>
              </a:spcAft>
              <a:buClrTx/>
              <a:buSzTx/>
              <a:buFont typeface="+mj-lt"/>
              <a:buAutoNum type="arabicPeriod"/>
              <a:tabLst/>
              <a:defRPr/>
            </a:pPr>
            <a:r>
              <a:rPr lang="fr-FR" sz="1200" dirty="0">
                <a:solidFill>
                  <a:schemeClr val="tx1">
                    <a:lumMod val="85000"/>
                    <a:lumOff val="15000"/>
                  </a:schemeClr>
                </a:solidFill>
              </a:rPr>
              <a:t>Réaliser un tour de table pour comprendre les parcours de chaque stagiaire</a:t>
            </a:r>
          </a:p>
          <a:p>
            <a:pPr marL="228600" indent="-228600" algn="l">
              <a:buFont typeface="+mj-lt"/>
              <a:buAutoNum type="arabicPeriod"/>
            </a:pPr>
            <a:r>
              <a:rPr lang="fr-FR" sz="1200" dirty="0">
                <a:solidFill>
                  <a:schemeClr val="tx1">
                    <a:lumMod val="85000"/>
                    <a:lumOff val="15000"/>
                  </a:schemeClr>
                </a:solidFill>
              </a:rPr>
              <a:t>Remettre</a:t>
            </a:r>
            <a:r>
              <a:rPr lang="fr-FR" sz="1200" baseline="0" dirty="0">
                <a:solidFill>
                  <a:schemeClr val="tx1">
                    <a:lumMod val="85000"/>
                    <a:lumOff val="15000"/>
                  </a:schemeClr>
                </a:solidFill>
              </a:rPr>
              <a:t> le support de cours</a:t>
            </a:r>
          </a:p>
          <a:p>
            <a:pPr marL="228600" indent="-228600" algn="l">
              <a:buFont typeface="+mj-lt"/>
              <a:buAutoNum type="arabicPeriod"/>
            </a:pPr>
            <a:r>
              <a:rPr lang="fr-FR" sz="1200" dirty="0">
                <a:solidFill>
                  <a:schemeClr val="tx1">
                    <a:lumMod val="85000"/>
                    <a:lumOff val="15000"/>
                  </a:schemeClr>
                </a:solidFill>
              </a:rPr>
              <a:t>Expliquer les</a:t>
            </a:r>
            <a:r>
              <a:rPr lang="fr-FR" sz="1200" baseline="0" dirty="0">
                <a:solidFill>
                  <a:schemeClr val="tx1">
                    <a:lumMod val="85000"/>
                    <a:lumOff val="15000"/>
                  </a:schemeClr>
                </a:solidFill>
              </a:rPr>
              <a:t> </a:t>
            </a:r>
            <a:r>
              <a:rPr lang="fr-FR" sz="1200" dirty="0">
                <a:solidFill>
                  <a:schemeClr val="tx1">
                    <a:lumMod val="85000"/>
                    <a:lumOff val="15000"/>
                  </a:schemeClr>
                </a:solidFill>
              </a:rPr>
              <a:t>objectifs du cours (détaillés</a:t>
            </a:r>
            <a:r>
              <a:rPr lang="fr-FR" sz="1200" baseline="0" dirty="0">
                <a:solidFill>
                  <a:schemeClr val="tx1">
                    <a:lumMod val="85000"/>
                    <a:lumOff val="15000"/>
                  </a:schemeClr>
                </a:solidFill>
              </a:rPr>
              <a:t> </a:t>
            </a:r>
            <a:br>
              <a:rPr lang="fr-FR" sz="1200" dirty="0">
                <a:solidFill>
                  <a:schemeClr val="tx1">
                    <a:lumMod val="85000"/>
                    <a:lumOff val="15000"/>
                  </a:schemeClr>
                </a:solidFill>
              </a:rPr>
            </a:br>
            <a:r>
              <a:rPr lang="fr-FR" sz="1200" dirty="0">
                <a:solidFill>
                  <a:schemeClr val="tx1">
                    <a:lumMod val="85000"/>
                    <a:lumOff val="15000"/>
                  </a:schemeClr>
                </a:solidFill>
              </a:rPr>
              <a:t>Exemple : à l’issue de la journée 1, l’objectif est d’acquérir la ou les compétences suivantes (et détailler)</a:t>
            </a:r>
          </a:p>
          <a:p>
            <a:pPr marL="228600" indent="-228600" algn="l">
              <a:buFont typeface="+mj-lt"/>
              <a:buAutoNum type="arabicPeriod"/>
            </a:pPr>
            <a:r>
              <a:rPr lang="fr-FR" sz="1200" dirty="0">
                <a:solidFill>
                  <a:schemeClr val="tx1">
                    <a:lumMod val="85000"/>
                    <a:lumOff val="15000"/>
                  </a:schemeClr>
                </a:solidFill>
              </a:rPr>
              <a:t>Evaluer les stagiaires à l’aide d’un </a:t>
            </a:r>
            <a:r>
              <a:rPr lang="fr-FR" sz="1200" dirty="0" err="1">
                <a:solidFill>
                  <a:schemeClr val="tx1">
                    <a:lumMod val="85000"/>
                    <a:lumOff val="15000"/>
                  </a:schemeClr>
                </a:solidFill>
              </a:rPr>
              <a:t>mini-test</a:t>
            </a:r>
            <a:r>
              <a:rPr lang="fr-FR" sz="1200" dirty="0">
                <a:solidFill>
                  <a:schemeClr val="tx1">
                    <a:lumMod val="85000"/>
                    <a:lumOff val="15000"/>
                  </a:schemeClr>
                </a:solidFill>
              </a:rPr>
              <a:t> à la fin de chaque chapitre </a:t>
            </a:r>
          </a:p>
          <a:p>
            <a:pPr marL="228600" indent="-228600" algn="l">
              <a:buFont typeface="+mj-lt"/>
              <a:buAutoNum type="arabicPeriod"/>
            </a:pPr>
            <a:r>
              <a:rPr lang="fr-FR" sz="1200" dirty="0">
                <a:solidFill>
                  <a:schemeClr val="tx1">
                    <a:lumMod val="85000"/>
                    <a:lumOff val="15000"/>
                  </a:schemeClr>
                </a:solidFill>
              </a:rPr>
              <a:t>Il est impératif d’expliquer l’objectif de chaque </a:t>
            </a:r>
            <a:r>
              <a:rPr lang="fr-FR" sz="1200" dirty="0" err="1">
                <a:solidFill>
                  <a:schemeClr val="tx1">
                    <a:lumMod val="85000"/>
                    <a:lumOff val="15000"/>
                  </a:schemeClr>
                </a:solidFill>
              </a:rPr>
              <a:t>mini-test</a:t>
            </a:r>
            <a:r>
              <a:rPr lang="fr-FR" sz="1200" dirty="0">
                <a:solidFill>
                  <a:schemeClr val="tx1">
                    <a:lumMod val="85000"/>
                    <a:lumOff val="15000"/>
                  </a:schemeClr>
                </a:solidFill>
              </a:rPr>
              <a:t> et de donner une consigne méthodologique</a:t>
            </a:r>
          </a:p>
          <a:p>
            <a:pPr marL="228600" indent="-228600" algn="l">
              <a:buFont typeface="+mj-lt"/>
              <a:buAutoNum type="arabicPeriod"/>
            </a:pPr>
            <a:r>
              <a:rPr lang="fr-FR" sz="1200" dirty="0">
                <a:solidFill>
                  <a:schemeClr val="tx1">
                    <a:lumMod val="85000"/>
                    <a:lumOff val="15000"/>
                  </a:schemeClr>
                </a:solidFill>
              </a:rPr>
              <a:t>Il est obligatoire de corriger le </a:t>
            </a:r>
            <a:r>
              <a:rPr lang="fr-FR" sz="1200" dirty="0" err="1">
                <a:solidFill>
                  <a:schemeClr val="tx1">
                    <a:lumMod val="85000"/>
                    <a:lumOff val="15000"/>
                  </a:schemeClr>
                </a:solidFill>
              </a:rPr>
              <a:t>mini-test</a:t>
            </a:r>
            <a:r>
              <a:rPr lang="fr-FR" sz="1200" dirty="0">
                <a:solidFill>
                  <a:schemeClr val="tx1">
                    <a:lumMod val="85000"/>
                    <a:lumOff val="15000"/>
                  </a:schemeClr>
                </a:solidFill>
              </a:rPr>
              <a:t> et de le rajouter dans le support de cours</a:t>
            </a:r>
          </a:p>
          <a:p>
            <a:pPr marL="228600" indent="-228600" algn="l">
              <a:buFont typeface="+mj-lt"/>
              <a:buAutoNum type="arabicPeriod"/>
            </a:pPr>
            <a:r>
              <a:rPr lang="en" sz="1200" dirty="0">
                <a:solidFill>
                  <a:schemeClr val="tx1">
                    <a:lumMod val="85000"/>
                    <a:lumOff val="15000"/>
                  </a:schemeClr>
                </a:solidFill>
              </a:rPr>
              <a:t>Afin de vérifier l’assimilation des connaissances, chaque matin le cours débute par la réalisation du projet abordé la veille. </a:t>
            </a:r>
            <a:r>
              <a:rPr lang="fr-FR" sz="1200" dirty="0">
                <a:solidFill>
                  <a:schemeClr val="tx1">
                    <a:lumMod val="85000"/>
                    <a:lumOff val="15000"/>
                  </a:schemeClr>
                </a:solidFill>
              </a:rPr>
              <a:t>Dans</a:t>
            </a:r>
            <a:r>
              <a:rPr lang="en" sz="1200" dirty="0">
                <a:solidFill>
                  <a:schemeClr val="tx1">
                    <a:lumMod val="85000"/>
                    <a:lumOff val="15000"/>
                  </a:schemeClr>
                </a:solidFill>
              </a:rPr>
              <a:t> le cas de module de courte durée un jeu de questions réponses doit être effectué. Durée : Jusqu’à la pause de 10h30 maximum</a:t>
            </a:r>
          </a:p>
          <a:p>
            <a:pPr marL="228600" indent="-228600" algn="l">
              <a:buFont typeface="+mj-lt"/>
              <a:buAutoNum type="arabicPeriod"/>
            </a:pPr>
            <a:r>
              <a:rPr lang="en" sz="1200" dirty="0">
                <a:solidFill>
                  <a:schemeClr val="tx1">
                    <a:lumMod val="85000"/>
                    <a:lumOff val="15000"/>
                  </a:schemeClr>
                </a:solidFill>
              </a:rPr>
              <a:t>Une évaluation sur les connaissances doit être réalisée le dernier jour de cours</a:t>
            </a:r>
          </a:p>
          <a:p>
            <a:pPr marL="228600" indent="-228600" algn="l">
              <a:buFont typeface="+mj-lt"/>
              <a:buAutoNum type="arabicPeriod"/>
            </a:pPr>
            <a:r>
              <a:rPr lang="en" sz="1200" dirty="0">
                <a:solidFill>
                  <a:schemeClr val="tx1">
                    <a:lumMod val="85000"/>
                    <a:lumOff val="15000"/>
                  </a:schemeClr>
                </a:solidFill>
              </a:rPr>
              <a:t>La matinée est dédiée à l’évaluation et l’après-midi à la correction</a:t>
            </a:r>
          </a:p>
          <a:p>
            <a:pPr marL="228600" indent="-228600" algn="l">
              <a:buFont typeface="+mj-lt"/>
              <a:buAutoNum type="arabicPeriod"/>
            </a:pPr>
            <a:r>
              <a:rPr lang="fr-FR" sz="1200" dirty="0">
                <a:solidFill>
                  <a:schemeClr val="tx1">
                    <a:lumMod val="85000"/>
                    <a:lumOff val="15000"/>
                  </a:schemeClr>
                </a:solidFill>
              </a:rPr>
              <a:t>Il est impératif de mettre des liens vers des ressources et un glossaire à la fin du support de cours</a:t>
            </a:r>
          </a:p>
          <a:p>
            <a:pPr marL="228600" indent="-228600" algn="l">
              <a:buFont typeface="+mj-lt"/>
              <a:buAutoNum type="arabicPeriod"/>
            </a:pPr>
            <a:r>
              <a:rPr lang="fr-FR" sz="1200" dirty="0">
                <a:solidFill>
                  <a:schemeClr val="tx1">
                    <a:lumMod val="85000"/>
                    <a:lumOff val="15000"/>
                  </a:schemeClr>
                </a:solidFill>
              </a:rPr>
              <a:t>Une feuille d’émargement est remise le matin et l’après-midi. Le formateur doit remettre la feuille d’émargement signée à l’accueil à 10h30 et 15h30</a:t>
            </a:r>
            <a:endParaRPr lang="fr-FR" sz="800" dirty="0">
              <a:solidFill>
                <a:schemeClr val="tx1">
                  <a:lumMod val="85000"/>
                  <a:lumOff val="15000"/>
                </a:schemeClr>
              </a:solidFill>
            </a:endParaRPr>
          </a:p>
          <a:p>
            <a:pPr algn="l"/>
            <a:endParaRPr lang="fr-FR" sz="800" dirty="0">
              <a:solidFill>
                <a:schemeClr val="tx1">
                  <a:lumMod val="85000"/>
                  <a:lumOff val="15000"/>
                </a:schemeClr>
              </a:solidFill>
            </a:endParaRPr>
          </a:p>
          <a:p>
            <a:pPr algn="l"/>
            <a:endParaRPr lang="fr-FR" sz="800" dirty="0">
              <a:solidFill>
                <a:schemeClr val="tx1">
                  <a:lumMod val="85000"/>
                  <a:lumOff val="15000"/>
                </a:schemeClr>
              </a:solidFill>
            </a:endParaRPr>
          </a:p>
          <a:p>
            <a:pPr algn="l"/>
            <a:endParaRPr lang="en" sz="800" dirty="0">
              <a:solidFill>
                <a:schemeClr val="tx1">
                  <a:lumMod val="85000"/>
                  <a:lumOff val="15000"/>
                </a:schemeClr>
              </a:solidFill>
            </a:endParaRPr>
          </a:p>
        </p:txBody>
      </p:sp>
    </p:spTree>
    <p:extLst>
      <p:ext uri="{BB962C8B-B14F-4D97-AF65-F5344CB8AC3E}">
        <p14:creationId xmlns:p14="http://schemas.microsoft.com/office/powerpoint/2010/main" val="237304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ommaire du chapitre">
    <p:spTree>
      <p:nvGrpSpPr>
        <p:cNvPr id="1" name=""/>
        <p:cNvGrpSpPr/>
        <p:nvPr/>
      </p:nvGrpSpPr>
      <p:grpSpPr>
        <a:xfrm>
          <a:off x="0" y="0"/>
          <a:ext cx="0" cy="0"/>
          <a:chOff x="0" y="0"/>
          <a:chExt cx="0" cy="0"/>
        </a:xfrm>
      </p:grpSpPr>
      <p:sp>
        <p:nvSpPr>
          <p:cNvPr id="14" name="Rectangle 13"/>
          <p:cNvSpPr/>
          <p:nvPr userDrawn="1"/>
        </p:nvSpPr>
        <p:spPr>
          <a:xfrm>
            <a:off x="4235115" y="0"/>
            <a:ext cx="4903127" cy="6488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01024"/>
              </a:solidFill>
            </a:endParaRPr>
          </a:p>
        </p:txBody>
      </p:sp>
      <p:sp>
        <p:nvSpPr>
          <p:cNvPr id="109" name="Rectangle 108"/>
          <p:cNvSpPr/>
          <p:nvPr userDrawn="1"/>
        </p:nvSpPr>
        <p:spPr>
          <a:xfrm>
            <a:off x="-3599" y="17"/>
            <a:ext cx="4280507"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63"/>
          <p:cNvCxnSpPr>
            <a:cxnSpLocks/>
          </p:cNvCxnSpPr>
          <p:nvPr userDrawn="1"/>
        </p:nvCxnSpPr>
        <p:spPr>
          <a:xfrm flipH="1">
            <a:off x="4572000" y="313592"/>
            <a:ext cx="4219575"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68" name="Espace réservé du titre 1"/>
          <p:cNvSpPr txBox="1">
            <a:spLocks/>
          </p:cNvSpPr>
          <p:nvPr userDrawn="1"/>
        </p:nvSpPr>
        <p:spPr>
          <a:xfrm>
            <a:off x="5155923" y="828046"/>
            <a:ext cx="3967978" cy="29620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endParaRPr lang="fr-FR" sz="1200" b="0" spc="0" dirty="0">
              <a:solidFill>
                <a:srgbClr val="231F20"/>
              </a:solidFill>
              <a:latin typeface="Franklin Gothic Book" panose="020B0503020102020204" pitchFamily="34" charset="0"/>
            </a:endParaRPr>
          </a:p>
        </p:txBody>
      </p:sp>
      <p:sp>
        <p:nvSpPr>
          <p:cNvPr id="70" name="Espace réservé du titre 1"/>
          <p:cNvSpPr txBox="1">
            <a:spLocks/>
          </p:cNvSpPr>
          <p:nvPr userDrawn="1"/>
        </p:nvSpPr>
        <p:spPr>
          <a:xfrm>
            <a:off x="4358054" y="560047"/>
            <a:ext cx="4794458" cy="29184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INTRODUCTION</a:t>
            </a:r>
          </a:p>
        </p:txBody>
      </p:sp>
      <p:sp>
        <p:nvSpPr>
          <p:cNvPr id="66" name="Rectangle 65"/>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7"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69"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145"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Franklin Gothic Book" panose="020B0503020102020204" pitchFamily="34" charset="0"/>
              </a:defRPr>
            </a:lvl1pPr>
          </a:lstStyle>
          <a:p>
            <a:fld id="{07C4DFEA-AAE8-4403-B42D-53C3950B26E2}" type="slidenum">
              <a:rPr lang="fr-FR" smtClean="0"/>
              <a:pPr/>
              <a:t>‹N°›</a:t>
            </a:fld>
            <a:endParaRPr lang="fr-FR" dirty="0"/>
          </a:p>
        </p:txBody>
      </p:sp>
      <p:sp>
        <p:nvSpPr>
          <p:cNvPr id="146" name="Titre 1"/>
          <p:cNvSpPr txBox="1">
            <a:spLocks/>
          </p:cNvSpPr>
          <p:nvPr userDrawn="1"/>
        </p:nvSpPr>
        <p:spPr>
          <a:xfrm rot="16200000">
            <a:off x="1624617" y="4078314"/>
            <a:ext cx="4204606" cy="581408"/>
          </a:xfrm>
          <a:prstGeom prst="rect">
            <a:avLst/>
          </a:prstGeom>
        </p:spPr>
        <p:txBody>
          <a:bodyPr anchor="b">
            <a:normAutofit/>
          </a:bodyPr>
          <a:lstStyle>
            <a:lvl1pPr algn="ct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000" spc="300" dirty="0">
                <a:solidFill>
                  <a:schemeClr val="bg1"/>
                </a:solidFill>
              </a:rPr>
              <a:t>SOMMAIRE</a:t>
            </a:r>
          </a:p>
        </p:txBody>
      </p:sp>
      <p:sp>
        <p:nvSpPr>
          <p:cNvPr id="150" name="Espace réservé du titre 1"/>
          <p:cNvSpPr txBox="1">
            <a:spLocks/>
          </p:cNvSpPr>
          <p:nvPr userDrawn="1"/>
        </p:nvSpPr>
        <p:spPr>
          <a:xfrm>
            <a:off x="4361133" y="5231294"/>
            <a:ext cx="3373489"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ÉVALUATION</a:t>
            </a:r>
            <a:endParaRPr lang="fr-FR" sz="1400" b="0" spc="0" dirty="0">
              <a:solidFill>
                <a:srgbClr val="101024"/>
              </a:solidFill>
              <a:latin typeface="+mj-lt"/>
            </a:endParaRPr>
          </a:p>
        </p:txBody>
      </p:sp>
      <p:sp>
        <p:nvSpPr>
          <p:cNvPr id="152" name="Espace réservé du titre 1"/>
          <p:cNvSpPr txBox="1">
            <a:spLocks/>
          </p:cNvSpPr>
          <p:nvPr userDrawn="1"/>
        </p:nvSpPr>
        <p:spPr>
          <a:xfrm>
            <a:off x="4361133" y="5541920"/>
            <a:ext cx="269329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CORRECTIONS</a:t>
            </a:r>
            <a:endParaRPr lang="fr-FR" sz="1400" b="0" spc="0" dirty="0">
              <a:solidFill>
                <a:srgbClr val="101024"/>
              </a:solidFill>
              <a:latin typeface="+mj-lt"/>
            </a:endParaRPr>
          </a:p>
        </p:txBody>
      </p:sp>
      <p:sp>
        <p:nvSpPr>
          <p:cNvPr id="154" name="Espace réservé du titre 1"/>
          <p:cNvSpPr txBox="1">
            <a:spLocks/>
          </p:cNvSpPr>
          <p:nvPr userDrawn="1"/>
        </p:nvSpPr>
        <p:spPr>
          <a:xfrm>
            <a:off x="4361133" y="5850560"/>
            <a:ext cx="340300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GLOSSAIRE</a:t>
            </a:r>
            <a:endParaRPr lang="fr-FR" sz="1400" b="0" spc="0" dirty="0">
              <a:solidFill>
                <a:srgbClr val="101024"/>
              </a:solidFill>
              <a:latin typeface="+mj-lt"/>
            </a:endParaRPr>
          </a:p>
        </p:txBody>
      </p:sp>
      <p:sp>
        <p:nvSpPr>
          <p:cNvPr id="156" name="Espace réservé du titre 1"/>
          <p:cNvSpPr txBox="1">
            <a:spLocks/>
          </p:cNvSpPr>
          <p:nvPr userDrawn="1"/>
        </p:nvSpPr>
        <p:spPr>
          <a:xfrm>
            <a:off x="4361133" y="6148162"/>
            <a:ext cx="3359242"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cs typeface="Arial" panose="020B0604020202020204" pitchFamily="34" charset="0"/>
              </a:rPr>
              <a:t>RESSOURCES</a:t>
            </a:r>
            <a:endParaRPr lang="fr-FR" sz="1400" b="0" spc="0" dirty="0">
              <a:solidFill>
                <a:srgbClr val="101024"/>
              </a:solidFill>
              <a:latin typeface="+mj-lt"/>
              <a:cs typeface="Arial" panose="020B0604020202020204" pitchFamily="34" charset="0"/>
            </a:endParaRPr>
          </a:p>
        </p:txBody>
      </p:sp>
      <p:sp>
        <p:nvSpPr>
          <p:cNvPr id="51" name="Espace réservé du texte 2">
            <a:extLst>
              <a:ext uri="{FF2B5EF4-FFF2-40B4-BE49-F238E27FC236}">
                <a16:creationId xmlns:a16="http://schemas.microsoft.com/office/drawing/2014/main" id="{491899B9-2F21-CCFB-C502-12C98A9D7CAC}"/>
              </a:ext>
            </a:extLst>
          </p:cNvPr>
          <p:cNvSpPr>
            <a:spLocks noGrp="1"/>
          </p:cNvSpPr>
          <p:nvPr>
            <p:ph type="body" sz="quarter" idx="10" hasCustomPrompt="1"/>
          </p:nvPr>
        </p:nvSpPr>
        <p:spPr>
          <a:xfrm>
            <a:off x="30974" y="652076"/>
            <a:ext cx="4095395" cy="843350"/>
          </a:xfrm>
          <a:prstGeom prst="rect">
            <a:avLst/>
          </a:prstGeom>
        </p:spPr>
        <p:txBody>
          <a:bodyPr/>
          <a:lstStyle>
            <a:lvl1pPr algn="ctr">
              <a:defRPr sz="2500" b="1">
                <a:solidFill>
                  <a:schemeClr val="bg1"/>
                </a:solidFill>
                <a:latin typeface="Arial" panose="020B0604020202020204" pitchFamily="34" charset="0"/>
                <a:cs typeface="Arial" panose="020B0604020202020204" pitchFamily="34" charset="0"/>
              </a:defRPr>
            </a:lvl1pPr>
          </a:lstStyle>
          <a:p>
            <a:pPr lvl="0"/>
            <a:r>
              <a:rPr lang="fr-FR" dirty="0"/>
              <a:t>[ TITRE DE CHAPITRE ]</a:t>
            </a:r>
          </a:p>
        </p:txBody>
      </p:sp>
      <p:sp>
        <p:nvSpPr>
          <p:cNvPr id="10" name="Espace réservé du texte 9">
            <a:extLst>
              <a:ext uri="{FF2B5EF4-FFF2-40B4-BE49-F238E27FC236}">
                <a16:creationId xmlns:a16="http://schemas.microsoft.com/office/drawing/2014/main" id="{9EBBFE3B-9A82-B750-6BB0-CE293F240240}"/>
              </a:ext>
            </a:extLst>
          </p:cNvPr>
          <p:cNvSpPr>
            <a:spLocks noGrp="1"/>
          </p:cNvSpPr>
          <p:nvPr>
            <p:ph type="body" sz="quarter" idx="11" hasCustomPrompt="1"/>
          </p:nvPr>
        </p:nvSpPr>
        <p:spPr>
          <a:xfrm>
            <a:off x="7671289" y="86947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6" name="Espace réservé du texte 9">
            <a:extLst>
              <a:ext uri="{FF2B5EF4-FFF2-40B4-BE49-F238E27FC236}">
                <a16:creationId xmlns:a16="http://schemas.microsoft.com/office/drawing/2014/main" id="{5DEF1044-9CFE-0058-02C0-6C87AA8100B3}"/>
              </a:ext>
            </a:extLst>
          </p:cNvPr>
          <p:cNvSpPr>
            <a:spLocks noGrp="1"/>
          </p:cNvSpPr>
          <p:nvPr>
            <p:ph type="body" sz="quarter" idx="12" hasCustomPrompt="1"/>
          </p:nvPr>
        </p:nvSpPr>
        <p:spPr>
          <a:xfrm>
            <a:off x="7671289" y="113482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8" name="Espace réservé du texte 9">
            <a:extLst>
              <a:ext uri="{FF2B5EF4-FFF2-40B4-BE49-F238E27FC236}">
                <a16:creationId xmlns:a16="http://schemas.microsoft.com/office/drawing/2014/main" id="{45CBF187-FB03-6167-7295-FDF3E03148B2}"/>
              </a:ext>
            </a:extLst>
          </p:cNvPr>
          <p:cNvSpPr>
            <a:spLocks noGrp="1"/>
          </p:cNvSpPr>
          <p:nvPr>
            <p:ph type="body" sz="quarter" idx="13" hasCustomPrompt="1"/>
          </p:nvPr>
        </p:nvSpPr>
        <p:spPr>
          <a:xfrm>
            <a:off x="7671289" y="167948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9" name="Espace réservé du texte 9">
            <a:extLst>
              <a:ext uri="{FF2B5EF4-FFF2-40B4-BE49-F238E27FC236}">
                <a16:creationId xmlns:a16="http://schemas.microsoft.com/office/drawing/2014/main" id="{2CF95FE9-443B-AFD0-8801-1A1113746564}"/>
              </a:ext>
            </a:extLst>
          </p:cNvPr>
          <p:cNvSpPr>
            <a:spLocks noGrp="1"/>
          </p:cNvSpPr>
          <p:nvPr>
            <p:ph type="body" sz="quarter" idx="14" hasCustomPrompt="1"/>
          </p:nvPr>
        </p:nvSpPr>
        <p:spPr>
          <a:xfrm>
            <a:off x="7671289" y="239490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0" name="Espace réservé du texte 9">
            <a:extLst>
              <a:ext uri="{FF2B5EF4-FFF2-40B4-BE49-F238E27FC236}">
                <a16:creationId xmlns:a16="http://schemas.microsoft.com/office/drawing/2014/main" id="{331A9968-726D-037C-1C41-11D9EC2657B4}"/>
              </a:ext>
            </a:extLst>
          </p:cNvPr>
          <p:cNvSpPr>
            <a:spLocks noGrp="1"/>
          </p:cNvSpPr>
          <p:nvPr>
            <p:ph type="body" sz="quarter" idx="15" hasCustomPrompt="1"/>
          </p:nvPr>
        </p:nvSpPr>
        <p:spPr>
          <a:xfrm>
            <a:off x="7671289" y="261154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1" name="Espace réservé du texte 9">
            <a:extLst>
              <a:ext uri="{FF2B5EF4-FFF2-40B4-BE49-F238E27FC236}">
                <a16:creationId xmlns:a16="http://schemas.microsoft.com/office/drawing/2014/main" id="{42D53EAC-2832-BCB5-8790-ECBDD9ED0987}"/>
              </a:ext>
            </a:extLst>
          </p:cNvPr>
          <p:cNvSpPr>
            <a:spLocks noGrp="1"/>
          </p:cNvSpPr>
          <p:nvPr>
            <p:ph type="body" sz="quarter" idx="16" hasCustomPrompt="1"/>
          </p:nvPr>
        </p:nvSpPr>
        <p:spPr>
          <a:xfrm>
            <a:off x="7671289" y="287381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2" name="Espace réservé du texte 9">
            <a:extLst>
              <a:ext uri="{FF2B5EF4-FFF2-40B4-BE49-F238E27FC236}">
                <a16:creationId xmlns:a16="http://schemas.microsoft.com/office/drawing/2014/main" id="{018B580D-ED03-932B-EC96-5F22C07C5447}"/>
              </a:ext>
            </a:extLst>
          </p:cNvPr>
          <p:cNvSpPr>
            <a:spLocks noGrp="1"/>
          </p:cNvSpPr>
          <p:nvPr>
            <p:ph type="body" sz="quarter" idx="17" hasCustomPrompt="1"/>
          </p:nvPr>
        </p:nvSpPr>
        <p:spPr>
          <a:xfrm>
            <a:off x="7671289" y="3128057"/>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3" name="Espace réservé du texte 9">
            <a:extLst>
              <a:ext uri="{FF2B5EF4-FFF2-40B4-BE49-F238E27FC236}">
                <a16:creationId xmlns:a16="http://schemas.microsoft.com/office/drawing/2014/main" id="{91EC2A62-3F87-3C7D-5A67-1E18DCCB7896}"/>
              </a:ext>
            </a:extLst>
          </p:cNvPr>
          <p:cNvSpPr>
            <a:spLocks noGrp="1"/>
          </p:cNvSpPr>
          <p:nvPr>
            <p:ph type="body" sz="quarter" idx="18" hasCustomPrompt="1"/>
          </p:nvPr>
        </p:nvSpPr>
        <p:spPr>
          <a:xfrm>
            <a:off x="7671289" y="340680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6" name="Espace réservé du texte 9">
            <a:extLst>
              <a:ext uri="{FF2B5EF4-FFF2-40B4-BE49-F238E27FC236}">
                <a16:creationId xmlns:a16="http://schemas.microsoft.com/office/drawing/2014/main" id="{143D9429-851D-2554-6431-ED15C0CAF284}"/>
              </a:ext>
            </a:extLst>
          </p:cNvPr>
          <p:cNvSpPr>
            <a:spLocks noGrp="1"/>
          </p:cNvSpPr>
          <p:nvPr>
            <p:ph type="body" sz="quarter" idx="19" hasCustomPrompt="1"/>
          </p:nvPr>
        </p:nvSpPr>
        <p:spPr>
          <a:xfrm>
            <a:off x="7671289" y="139378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7" name="Espace réservé du texte 9">
            <a:extLst>
              <a:ext uri="{FF2B5EF4-FFF2-40B4-BE49-F238E27FC236}">
                <a16:creationId xmlns:a16="http://schemas.microsoft.com/office/drawing/2014/main" id="{DF96AA4B-BEDB-2DE2-0969-DB869D2BCAFC}"/>
              </a:ext>
            </a:extLst>
          </p:cNvPr>
          <p:cNvSpPr>
            <a:spLocks noGrp="1"/>
          </p:cNvSpPr>
          <p:nvPr>
            <p:ph type="body" sz="quarter" idx="20" hasCustomPrompt="1"/>
          </p:nvPr>
        </p:nvSpPr>
        <p:spPr>
          <a:xfrm>
            <a:off x="7621050" y="410767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8" name="Espace réservé du texte 9">
            <a:extLst>
              <a:ext uri="{FF2B5EF4-FFF2-40B4-BE49-F238E27FC236}">
                <a16:creationId xmlns:a16="http://schemas.microsoft.com/office/drawing/2014/main" id="{3CE6B9F0-E704-1856-0FBE-9EBFCE60291B}"/>
              </a:ext>
            </a:extLst>
          </p:cNvPr>
          <p:cNvSpPr>
            <a:spLocks noGrp="1"/>
          </p:cNvSpPr>
          <p:nvPr>
            <p:ph type="body" sz="quarter" idx="21" hasCustomPrompt="1"/>
          </p:nvPr>
        </p:nvSpPr>
        <p:spPr>
          <a:xfrm>
            <a:off x="7621050" y="441251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9" name="Espace réservé du texte 9">
            <a:extLst>
              <a:ext uri="{FF2B5EF4-FFF2-40B4-BE49-F238E27FC236}">
                <a16:creationId xmlns:a16="http://schemas.microsoft.com/office/drawing/2014/main" id="{66BF88BB-2CD7-C0AE-564B-AD9479D722D1}"/>
              </a:ext>
            </a:extLst>
          </p:cNvPr>
          <p:cNvSpPr>
            <a:spLocks noGrp="1"/>
          </p:cNvSpPr>
          <p:nvPr>
            <p:ph type="body" sz="quarter" idx="22" hasCustomPrompt="1"/>
          </p:nvPr>
        </p:nvSpPr>
        <p:spPr>
          <a:xfrm>
            <a:off x="7621050" y="472645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0" name="Espace réservé du texte 9">
            <a:extLst>
              <a:ext uri="{FF2B5EF4-FFF2-40B4-BE49-F238E27FC236}">
                <a16:creationId xmlns:a16="http://schemas.microsoft.com/office/drawing/2014/main" id="{1CAFBDCE-6A79-9E7F-55F7-08236CA5696D}"/>
              </a:ext>
            </a:extLst>
          </p:cNvPr>
          <p:cNvSpPr>
            <a:spLocks noGrp="1"/>
          </p:cNvSpPr>
          <p:nvPr>
            <p:ph type="body" sz="quarter" idx="23" hasCustomPrompt="1"/>
          </p:nvPr>
        </p:nvSpPr>
        <p:spPr>
          <a:xfrm>
            <a:off x="7621050" y="527022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1" name="Espace réservé du texte 9">
            <a:extLst>
              <a:ext uri="{FF2B5EF4-FFF2-40B4-BE49-F238E27FC236}">
                <a16:creationId xmlns:a16="http://schemas.microsoft.com/office/drawing/2014/main" id="{38248CAC-113C-E942-80A2-1FC37CC7C50D}"/>
              </a:ext>
            </a:extLst>
          </p:cNvPr>
          <p:cNvSpPr>
            <a:spLocks noGrp="1"/>
          </p:cNvSpPr>
          <p:nvPr>
            <p:ph type="body" sz="quarter" idx="24" hasCustomPrompt="1"/>
          </p:nvPr>
        </p:nvSpPr>
        <p:spPr>
          <a:xfrm>
            <a:off x="7621050" y="553156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2" name="Espace réservé du texte 9">
            <a:extLst>
              <a:ext uri="{FF2B5EF4-FFF2-40B4-BE49-F238E27FC236}">
                <a16:creationId xmlns:a16="http://schemas.microsoft.com/office/drawing/2014/main" id="{FF5FBBFA-1B0F-EB02-8343-B08E2DE3249B}"/>
              </a:ext>
            </a:extLst>
          </p:cNvPr>
          <p:cNvSpPr>
            <a:spLocks noGrp="1"/>
          </p:cNvSpPr>
          <p:nvPr>
            <p:ph type="body" sz="quarter" idx="25" hasCustomPrompt="1"/>
          </p:nvPr>
        </p:nvSpPr>
        <p:spPr>
          <a:xfrm>
            <a:off x="7619418" y="5840588"/>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3" name="Espace réservé du texte 9">
            <a:extLst>
              <a:ext uri="{FF2B5EF4-FFF2-40B4-BE49-F238E27FC236}">
                <a16:creationId xmlns:a16="http://schemas.microsoft.com/office/drawing/2014/main" id="{17FA2C32-5D85-40F4-88D2-F66E406914C7}"/>
              </a:ext>
            </a:extLst>
          </p:cNvPr>
          <p:cNvSpPr>
            <a:spLocks noGrp="1"/>
          </p:cNvSpPr>
          <p:nvPr>
            <p:ph type="body" sz="quarter" idx="26" hasCustomPrompt="1"/>
          </p:nvPr>
        </p:nvSpPr>
        <p:spPr>
          <a:xfrm>
            <a:off x="7619418" y="6137683"/>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47" name="Espace réservé du texte 9">
            <a:extLst>
              <a:ext uri="{FF2B5EF4-FFF2-40B4-BE49-F238E27FC236}">
                <a16:creationId xmlns:a16="http://schemas.microsoft.com/office/drawing/2014/main" id="{6F136BA6-7941-63C3-43FB-5A717C90783B}"/>
              </a:ext>
            </a:extLst>
          </p:cNvPr>
          <p:cNvSpPr>
            <a:spLocks noGrp="1"/>
          </p:cNvSpPr>
          <p:nvPr>
            <p:ph type="body" sz="quarter" idx="27" hasCustomPrompt="1"/>
          </p:nvPr>
        </p:nvSpPr>
        <p:spPr>
          <a:xfrm>
            <a:off x="4385655" y="869471"/>
            <a:ext cx="184736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DÉFINITION</a:t>
            </a:r>
          </a:p>
        </p:txBody>
      </p:sp>
      <p:sp>
        <p:nvSpPr>
          <p:cNvPr id="48" name="Espace réservé du texte 9">
            <a:extLst>
              <a:ext uri="{FF2B5EF4-FFF2-40B4-BE49-F238E27FC236}">
                <a16:creationId xmlns:a16="http://schemas.microsoft.com/office/drawing/2014/main" id="{2E8978FD-E6B8-CD7B-9A4E-DF32EA49E19D}"/>
              </a:ext>
            </a:extLst>
          </p:cNvPr>
          <p:cNvSpPr>
            <a:spLocks noGrp="1"/>
          </p:cNvSpPr>
          <p:nvPr>
            <p:ph type="body" sz="quarter" idx="28" hasCustomPrompt="1"/>
          </p:nvPr>
        </p:nvSpPr>
        <p:spPr>
          <a:xfrm>
            <a:off x="4385655" y="1129551"/>
            <a:ext cx="184736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HISTORIQUE</a:t>
            </a:r>
          </a:p>
        </p:txBody>
      </p:sp>
      <p:sp>
        <p:nvSpPr>
          <p:cNvPr id="49" name="Espace réservé du texte 9">
            <a:extLst>
              <a:ext uri="{FF2B5EF4-FFF2-40B4-BE49-F238E27FC236}">
                <a16:creationId xmlns:a16="http://schemas.microsoft.com/office/drawing/2014/main" id="{4824B83F-B64D-716D-9A86-B5E5C72C00CB}"/>
              </a:ext>
            </a:extLst>
          </p:cNvPr>
          <p:cNvSpPr>
            <a:spLocks noGrp="1"/>
          </p:cNvSpPr>
          <p:nvPr>
            <p:ph type="body" sz="quarter" idx="29" hasCustomPrompt="1"/>
          </p:nvPr>
        </p:nvSpPr>
        <p:spPr>
          <a:xfrm>
            <a:off x="4377169" y="1398822"/>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POINTS</a:t>
            </a:r>
          </a:p>
        </p:txBody>
      </p:sp>
      <p:sp>
        <p:nvSpPr>
          <p:cNvPr id="50" name="Espace réservé du texte 9">
            <a:extLst>
              <a:ext uri="{FF2B5EF4-FFF2-40B4-BE49-F238E27FC236}">
                <a16:creationId xmlns:a16="http://schemas.microsoft.com/office/drawing/2014/main" id="{4CEFB72A-EF71-E72A-0FAB-2DE34A3959B6}"/>
              </a:ext>
            </a:extLst>
          </p:cNvPr>
          <p:cNvSpPr>
            <a:spLocks noGrp="1"/>
          </p:cNvSpPr>
          <p:nvPr>
            <p:ph type="body" sz="quarter" idx="30" hasCustomPrompt="1"/>
          </p:nvPr>
        </p:nvSpPr>
        <p:spPr>
          <a:xfrm>
            <a:off x="4377169" y="1658902"/>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POINTS FAIBLES</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2" name="Espace réservé du texte 9">
            <a:extLst>
              <a:ext uri="{FF2B5EF4-FFF2-40B4-BE49-F238E27FC236}">
                <a16:creationId xmlns:a16="http://schemas.microsoft.com/office/drawing/2014/main" id="{06C06567-20B6-19EE-BAAC-DA60BAF12F70}"/>
              </a:ext>
            </a:extLst>
          </p:cNvPr>
          <p:cNvSpPr>
            <a:spLocks noGrp="1"/>
          </p:cNvSpPr>
          <p:nvPr>
            <p:ph type="body" sz="quarter" idx="31" hasCustomPrompt="1"/>
          </p:nvPr>
        </p:nvSpPr>
        <p:spPr>
          <a:xfrm>
            <a:off x="4377169" y="2388349"/>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3" name="Espace réservé du texte 9">
            <a:extLst>
              <a:ext uri="{FF2B5EF4-FFF2-40B4-BE49-F238E27FC236}">
                <a16:creationId xmlns:a16="http://schemas.microsoft.com/office/drawing/2014/main" id="{7F36269F-788B-3CC0-A8CC-C646B307C1CA}"/>
              </a:ext>
            </a:extLst>
          </p:cNvPr>
          <p:cNvSpPr>
            <a:spLocks noGrp="1"/>
          </p:cNvSpPr>
          <p:nvPr>
            <p:ph type="body" sz="quarter" idx="32" hasCustomPrompt="1"/>
          </p:nvPr>
        </p:nvSpPr>
        <p:spPr>
          <a:xfrm>
            <a:off x="4377169" y="2665778"/>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4" name="Espace réservé du texte 9">
            <a:extLst>
              <a:ext uri="{FF2B5EF4-FFF2-40B4-BE49-F238E27FC236}">
                <a16:creationId xmlns:a16="http://schemas.microsoft.com/office/drawing/2014/main" id="{90309686-06F3-BD2B-8598-37D609E21C9E}"/>
              </a:ext>
            </a:extLst>
          </p:cNvPr>
          <p:cNvSpPr>
            <a:spLocks noGrp="1"/>
          </p:cNvSpPr>
          <p:nvPr>
            <p:ph type="body" sz="quarter" idx="33" hasCustomPrompt="1"/>
          </p:nvPr>
        </p:nvSpPr>
        <p:spPr>
          <a:xfrm>
            <a:off x="4377169" y="2941768"/>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5" name="Espace réservé du texte 9">
            <a:extLst>
              <a:ext uri="{FF2B5EF4-FFF2-40B4-BE49-F238E27FC236}">
                <a16:creationId xmlns:a16="http://schemas.microsoft.com/office/drawing/2014/main" id="{F345735E-039B-ADA5-EC3E-CE8DE6234BFF}"/>
              </a:ext>
            </a:extLst>
          </p:cNvPr>
          <p:cNvSpPr>
            <a:spLocks noGrp="1"/>
          </p:cNvSpPr>
          <p:nvPr>
            <p:ph type="body" sz="quarter" idx="34" hasCustomPrompt="1"/>
          </p:nvPr>
        </p:nvSpPr>
        <p:spPr>
          <a:xfrm>
            <a:off x="4377169" y="3219935"/>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7" name="Espace réservé du texte 9">
            <a:extLst>
              <a:ext uri="{FF2B5EF4-FFF2-40B4-BE49-F238E27FC236}">
                <a16:creationId xmlns:a16="http://schemas.microsoft.com/office/drawing/2014/main" id="{D6B51B2F-6BCD-6571-6D2C-21552A24C69D}"/>
              </a:ext>
            </a:extLst>
          </p:cNvPr>
          <p:cNvSpPr>
            <a:spLocks noGrp="1"/>
          </p:cNvSpPr>
          <p:nvPr>
            <p:ph type="body" sz="quarter" idx="35" hasCustomPrompt="1"/>
          </p:nvPr>
        </p:nvSpPr>
        <p:spPr>
          <a:xfrm>
            <a:off x="4377169" y="3470385"/>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72" name="Espace réservé du texte 9">
            <a:extLst>
              <a:ext uri="{FF2B5EF4-FFF2-40B4-BE49-F238E27FC236}">
                <a16:creationId xmlns:a16="http://schemas.microsoft.com/office/drawing/2014/main" id="{94CA4706-0DBB-A657-F56A-D76070E08748}"/>
              </a:ext>
            </a:extLst>
          </p:cNvPr>
          <p:cNvSpPr>
            <a:spLocks noGrp="1"/>
          </p:cNvSpPr>
          <p:nvPr>
            <p:ph type="body" sz="quarter" idx="36" hasCustomPrompt="1"/>
          </p:nvPr>
        </p:nvSpPr>
        <p:spPr>
          <a:xfrm>
            <a:off x="4377169" y="4117191"/>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4" name="Espace réservé du texte 9">
            <a:extLst>
              <a:ext uri="{FF2B5EF4-FFF2-40B4-BE49-F238E27FC236}">
                <a16:creationId xmlns:a16="http://schemas.microsoft.com/office/drawing/2014/main" id="{BA2B103C-F6A5-C2F2-418F-A429CA133106}"/>
              </a:ext>
            </a:extLst>
          </p:cNvPr>
          <p:cNvSpPr>
            <a:spLocks noGrp="1"/>
          </p:cNvSpPr>
          <p:nvPr>
            <p:ph type="body" sz="quarter" idx="37" hasCustomPrompt="1"/>
          </p:nvPr>
        </p:nvSpPr>
        <p:spPr>
          <a:xfrm>
            <a:off x="4385655" y="4419999"/>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5" name="Espace réservé du texte 9">
            <a:extLst>
              <a:ext uri="{FF2B5EF4-FFF2-40B4-BE49-F238E27FC236}">
                <a16:creationId xmlns:a16="http://schemas.microsoft.com/office/drawing/2014/main" id="{D2070D2E-7679-6CFB-8471-B14F22BA67AD}"/>
              </a:ext>
            </a:extLst>
          </p:cNvPr>
          <p:cNvSpPr>
            <a:spLocks noGrp="1"/>
          </p:cNvSpPr>
          <p:nvPr>
            <p:ph type="body" sz="quarter" idx="38" hasCustomPrompt="1"/>
          </p:nvPr>
        </p:nvSpPr>
        <p:spPr>
          <a:xfrm>
            <a:off x="4377169" y="4719150"/>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6" name="Espace réservé du texte 2">
            <a:extLst>
              <a:ext uri="{FF2B5EF4-FFF2-40B4-BE49-F238E27FC236}">
                <a16:creationId xmlns:a16="http://schemas.microsoft.com/office/drawing/2014/main" id="{9B15724D-EC4E-83ED-DB31-268AB301090F}"/>
              </a:ext>
            </a:extLst>
          </p:cNvPr>
          <p:cNvSpPr>
            <a:spLocks noGrp="1"/>
          </p:cNvSpPr>
          <p:nvPr>
            <p:ph type="body" sz="quarter" idx="43" hasCustomPrompt="1"/>
          </p:nvPr>
        </p:nvSpPr>
        <p:spPr>
          <a:xfrm>
            <a:off x="4373507" y="2129771"/>
            <a:ext cx="4561163"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
        <p:nvSpPr>
          <p:cNvPr id="87" name="Espace réservé du texte 2">
            <a:extLst>
              <a:ext uri="{FF2B5EF4-FFF2-40B4-BE49-F238E27FC236}">
                <a16:creationId xmlns:a16="http://schemas.microsoft.com/office/drawing/2014/main" id="{4C69173A-9F4E-F7B3-4C47-AFC68BEF85EB}"/>
              </a:ext>
            </a:extLst>
          </p:cNvPr>
          <p:cNvSpPr>
            <a:spLocks noGrp="1"/>
          </p:cNvSpPr>
          <p:nvPr>
            <p:ph type="body" sz="quarter" idx="44" hasCustomPrompt="1"/>
          </p:nvPr>
        </p:nvSpPr>
        <p:spPr>
          <a:xfrm>
            <a:off x="4385654" y="3841443"/>
            <a:ext cx="4497145"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Tree>
    <p:extLst>
      <p:ext uri="{BB962C8B-B14F-4D97-AF65-F5344CB8AC3E}">
        <p14:creationId xmlns:p14="http://schemas.microsoft.com/office/powerpoint/2010/main" val="238512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 Sommaire page 2">
    <p:spTree>
      <p:nvGrpSpPr>
        <p:cNvPr id="1" name=""/>
        <p:cNvGrpSpPr/>
        <p:nvPr/>
      </p:nvGrpSpPr>
      <p:grpSpPr>
        <a:xfrm>
          <a:off x="0" y="0"/>
          <a:ext cx="0" cy="0"/>
          <a:chOff x="0" y="0"/>
          <a:chExt cx="0" cy="0"/>
        </a:xfrm>
      </p:grpSpPr>
      <p:sp>
        <p:nvSpPr>
          <p:cNvPr id="14" name="Rectangle 13"/>
          <p:cNvSpPr/>
          <p:nvPr userDrawn="1"/>
        </p:nvSpPr>
        <p:spPr>
          <a:xfrm>
            <a:off x="945" y="488807"/>
            <a:ext cx="4903127"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01024"/>
              </a:solidFill>
            </a:endParaRPr>
          </a:p>
        </p:txBody>
      </p:sp>
      <p:sp>
        <p:nvSpPr>
          <p:cNvPr id="109" name="Rectangle 108"/>
          <p:cNvSpPr/>
          <p:nvPr userDrawn="1"/>
        </p:nvSpPr>
        <p:spPr>
          <a:xfrm>
            <a:off x="4863073" y="1428"/>
            <a:ext cx="4280507"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63"/>
          <p:cNvCxnSpPr>
            <a:cxnSpLocks/>
          </p:cNvCxnSpPr>
          <p:nvPr userDrawn="1"/>
        </p:nvCxnSpPr>
        <p:spPr>
          <a:xfrm flipH="1">
            <a:off x="336884" y="313592"/>
            <a:ext cx="4219575"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68" name="Espace réservé du titre 1"/>
          <p:cNvSpPr txBox="1">
            <a:spLocks/>
          </p:cNvSpPr>
          <p:nvPr userDrawn="1"/>
        </p:nvSpPr>
        <p:spPr>
          <a:xfrm>
            <a:off x="920807" y="828046"/>
            <a:ext cx="3967978" cy="29620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endParaRPr lang="fr-FR" sz="1200" b="0" spc="0" dirty="0">
              <a:solidFill>
                <a:srgbClr val="231F20"/>
              </a:solidFill>
              <a:latin typeface="Franklin Gothic Book" panose="020B0503020102020204" pitchFamily="34" charset="0"/>
            </a:endParaRPr>
          </a:p>
        </p:txBody>
      </p:sp>
      <p:sp>
        <p:nvSpPr>
          <p:cNvPr id="66" name="Rectangle 65"/>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7"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69"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145"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Franklin Gothic Book" panose="020B0503020102020204" pitchFamily="34" charset="0"/>
              </a:defRPr>
            </a:lvl1pPr>
          </a:lstStyle>
          <a:p>
            <a:fld id="{07C4DFEA-AAE8-4403-B42D-53C3950B26E2}" type="slidenum">
              <a:rPr lang="fr-FR" smtClean="0"/>
              <a:pPr/>
              <a:t>‹N°›</a:t>
            </a:fld>
            <a:endParaRPr lang="fr-FR" dirty="0"/>
          </a:p>
        </p:txBody>
      </p:sp>
      <p:sp>
        <p:nvSpPr>
          <p:cNvPr id="150" name="Espace réservé du titre 1"/>
          <p:cNvSpPr txBox="1">
            <a:spLocks/>
          </p:cNvSpPr>
          <p:nvPr userDrawn="1"/>
        </p:nvSpPr>
        <p:spPr>
          <a:xfrm>
            <a:off x="135956" y="5052389"/>
            <a:ext cx="3373489"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ÉVALUATION</a:t>
            </a:r>
            <a:endParaRPr lang="fr-FR" sz="1400" b="0" spc="0" dirty="0">
              <a:solidFill>
                <a:srgbClr val="101024"/>
              </a:solidFill>
              <a:latin typeface="+mj-lt"/>
            </a:endParaRPr>
          </a:p>
        </p:txBody>
      </p:sp>
      <p:sp>
        <p:nvSpPr>
          <p:cNvPr id="152" name="Espace réservé du titre 1"/>
          <p:cNvSpPr txBox="1">
            <a:spLocks/>
          </p:cNvSpPr>
          <p:nvPr userDrawn="1"/>
        </p:nvSpPr>
        <p:spPr>
          <a:xfrm>
            <a:off x="135956" y="5363015"/>
            <a:ext cx="269329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CORRECTIONS</a:t>
            </a:r>
            <a:endParaRPr lang="fr-FR" sz="1400" b="0" spc="0" dirty="0">
              <a:solidFill>
                <a:srgbClr val="101024"/>
              </a:solidFill>
              <a:latin typeface="+mj-lt"/>
            </a:endParaRPr>
          </a:p>
        </p:txBody>
      </p:sp>
      <p:sp>
        <p:nvSpPr>
          <p:cNvPr id="154" name="Espace réservé du titre 1"/>
          <p:cNvSpPr txBox="1">
            <a:spLocks/>
          </p:cNvSpPr>
          <p:nvPr userDrawn="1"/>
        </p:nvSpPr>
        <p:spPr>
          <a:xfrm>
            <a:off x="135956" y="5671655"/>
            <a:ext cx="340300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GLOSSAIRE</a:t>
            </a:r>
            <a:endParaRPr lang="fr-FR" sz="1400" b="0" spc="0" dirty="0">
              <a:solidFill>
                <a:srgbClr val="101024"/>
              </a:solidFill>
              <a:latin typeface="+mj-lt"/>
            </a:endParaRPr>
          </a:p>
        </p:txBody>
      </p:sp>
      <p:sp>
        <p:nvSpPr>
          <p:cNvPr id="156" name="Espace réservé du titre 1"/>
          <p:cNvSpPr txBox="1">
            <a:spLocks/>
          </p:cNvSpPr>
          <p:nvPr userDrawn="1"/>
        </p:nvSpPr>
        <p:spPr>
          <a:xfrm>
            <a:off x="135956" y="5969257"/>
            <a:ext cx="3359242"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cs typeface="Arial" panose="020B0604020202020204" pitchFamily="34" charset="0"/>
              </a:rPr>
              <a:t>RESSOURCES</a:t>
            </a:r>
            <a:endParaRPr lang="fr-FR" sz="1400" b="0" spc="0" dirty="0">
              <a:solidFill>
                <a:srgbClr val="101024"/>
              </a:solidFill>
              <a:latin typeface="+mj-lt"/>
              <a:cs typeface="Arial" panose="020B0604020202020204" pitchFamily="34" charset="0"/>
            </a:endParaRPr>
          </a:p>
        </p:txBody>
      </p:sp>
      <p:sp>
        <p:nvSpPr>
          <p:cNvPr id="59" name="Espace réservé du texte 9">
            <a:extLst>
              <a:ext uri="{FF2B5EF4-FFF2-40B4-BE49-F238E27FC236}">
                <a16:creationId xmlns:a16="http://schemas.microsoft.com/office/drawing/2014/main" id="{2CF95FE9-443B-AFD0-8801-1A1113746564}"/>
              </a:ext>
            </a:extLst>
          </p:cNvPr>
          <p:cNvSpPr>
            <a:spLocks noGrp="1"/>
          </p:cNvSpPr>
          <p:nvPr>
            <p:ph type="body" sz="quarter" idx="14" hasCustomPrompt="1"/>
          </p:nvPr>
        </p:nvSpPr>
        <p:spPr>
          <a:xfrm>
            <a:off x="3446112" y="83512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0" name="Espace réservé du texte 9">
            <a:extLst>
              <a:ext uri="{FF2B5EF4-FFF2-40B4-BE49-F238E27FC236}">
                <a16:creationId xmlns:a16="http://schemas.microsoft.com/office/drawing/2014/main" id="{331A9968-726D-037C-1C41-11D9EC2657B4}"/>
              </a:ext>
            </a:extLst>
          </p:cNvPr>
          <p:cNvSpPr>
            <a:spLocks noGrp="1"/>
          </p:cNvSpPr>
          <p:nvPr>
            <p:ph type="body" sz="quarter" idx="15" hasCustomPrompt="1"/>
          </p:nvPr>
        </p:nvSpPr>
        <p:spPr>
          <a:xfrm>
            <a:off x="3446112" y="111073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1" name="Espace réservé du texte 9">
            <a:extLst>
              <a:ext uri="{FF2B5EF4-FFF2-40B4-BE49-F238E27FC236}">
                <a16:creationId xmlns:a16="http://schemas.microsoft.com/office/drawing/2014/main" id="{42D53EAC-2832-BCB5-8790-ECBDD9ED0987}"/>
              </a:ext>
            </a:extLst>
          </p:cNvPr>
          <p:cNvSpPr>
            <a:spLocks noGrp="1"/>
          </p:cNvSpPr>
          <p:nvPr>
            <p:ph type="body" sz="quarter" idx="16" hasCustomPrompt="1"/>
          </p:nvPr>
        </p:nvSpPr>
        <p:spPr>
          <a:xfrm>
            <a:off x="3446112" y="1381388"/>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2" name="Espace réservé du texte 9">
            <a:extLst>
              <a:ext uri="{FF2B5EF4-FFF2-40B4-BE49-F238E27FC236}">
                <a16:creationId xmlns:a16="http://schemas.microsoft.com/office/drawing/2014/main" id="{018B580D-ED03-932B-EC96-5F22C07C5447}"/>
              </a:ext>
            </a:extLst>
          </p:cNvPr>
          <p:cNvSpPr>
            <a:spLocks noGrp="1"/>
          </p:cNvSpPr>
          <p:nvPr>
            <p:ph type="body" sz="quarter" idx="17" hasCustomPrompt="1"/>
          </p:nvPr>
        </p:nvSpPr>
        <p:spPr>
          <a:xfrm>
            <a:off x="3446112" y="166080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3" name="Espace réservé du texte 9">
            <a:extLst>
              <a:ext uri="{FF2B5EF4-FFF2-40B4-BE49-F238E27FC236}">
                <a16:creationId xmlns:a16="http://schemas.microsoft.com/office/drawing/2014/main" id="{91EC2A62-3F87-3C7D-5A67-1E18DCCB7896}"/>
              </a:ext>
            </a:extLst>
          </p:cNvPr>
          <p:cNvSpPr>
            <a:spLocks noGrp="1"/>
          </p:cNvSpPr>
          <p:nvPr>
            <p:ph type="body" sz="quarter" idx="18" hasCustomPrompt="1"/>
          </p:nvPr>
        </p:nvSpPr>
        <p:spPr>
          <a:xfrm>
            <a:off x="3454502" y="194540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7" name="Espace réservé du texte 9">
            <a:extLst>
              <a:ext uri="{FF2B5EF4-FFF2-40B4-BE49-F238E27FC236}">
                <a16:creationId xmlns:a16="http://schemas.microsoft.com/office/drawing/2014/main" id="{DF96AA4B-BEDB-2DE2-0969-DB869D2BCAFC}"/>
              </a:ext>
            </a:extLst>
          </p:cNvPr>
          <p:cNvSpPr>
            <a:spLocks noGrp="1"/>
          </p:cNvSpPr>
          <p:nvPr>
            <p:ph type="body" sz="quarter" idx="20" hasCustomPrompt="1"/>
          </p:nvPr>
        </p:nvSpPr>
        <p:spPr>
          <a:xfrm>
            <a:off x="3395873" y="392877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8" name="Espace réservé du texte 9">
            <a:extLst>
              <a:ext uri="{FF2B5EF4-FFF2-40B4-BE49-F238E27FC236}">
                <a16:creationId xmlns:a16="http://schemas.microsoft.com/office/drawing/2014/main" id="{3CE6B9F0-E704-1856-0FBE-9EBFCE60291B}"/>
              </a:ext>
            </a:extLst>
          </p:cNvPr>
          <p:cNvSpPr>
            <a:spLocks noGrp="1"/>
          </p:cNvSpPr>
          <p:nvPr>
            <p:ph type="body" sz="quarter" idx="21" hasCustomPrompt="1"/>
          </p:nvPr>
        </p:nvSpPr>
        <p:spPr>
          <a:xfrm>
            <a:off x="3395873" y="423361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9" name="Espace réservé du texte 9">
            <a:extLst>
              <a:ext uri="{FF2B5EF4-FFF2-40B4-BE49-F238E27FC236}">
                <a16:creationId xmlns:a16="http://schemas.microsoft.com/office/drawing/2014/main" id="{66BF88BB-2CD7-C0AE-564B-AD9479D722D1}"/>
              </a:ext>
            </a:extLst>
          </p:cNvPr>
          <p:cNvSpPr>
            <a:spLocks noGrp="1"/>
          </p:cNvSpPr>
          <p:nvPr>
            <p:ph type="body" sz="quarter" idx="22" hasCustomPrompt="1"/>
          </p:nvPr>
        </p:nvSpPr>
        <p:spPr>
          <a:xfrm>
            <a:off x="3395873" y="454755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0" name="Espace réservé du texte 9">
            <a:extLst>
              <a:ext uri="{FF2B5EF4-FFF2-40B4-BE49-F238E27FC236}">
                <a16:creationId xmlns:a16="http://schemas.microsoft.com/office/drawing/2014/main" id="{1CAFBDCE-6A79-9E7F-55F7-08236CA5696D}"/>
              </a:ext>
            </a:extLst>
          </p:cNvPr>
          <p:cNvSpPr>
            <a:spLocks noGrp="1"/>
          </p:cNvSpPr>
          <p:nvPr>
            <p:ph type="body" sz="quarter" idx="23" hasCustomPrompt="1"/>
          </p:nvPr>
        </p:nvSpPr>
        <p:spPr>
          <a:xfrm>
            <a:off x="3395873" y="509131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1" name="Espace réservé du texte 9">
            <a:extLst>
              <a:ext uri="{FF2B5EF4-FFF2-40B4-BE49-F238E27FC236}">
                <a16:creationId xmlns:a16="http://schemas.microsoft.com/office/drawing/2014/main" id="{38248CAC-113C-E942-80A2-1FC37CC7C50D}"/>
              </a:ext>
            </a:extLst>
          </p:cNvPr>
          <p:cNvSpPr>
            <a:spLocks noGrp="1"/>
          </p:cNvSpPr>
          <p:nvPr>
            <p:ph type="body" sz="quarter" idx="24" hasCustomPrompt="1"/>
          </p:nvPr>
        </p:nvSpPr>
        <p:spPr>
          <a:xfrm>
            <a:off x="3395873" y="5352657"/>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2" name="Espace réservé du texte 9">
            <a:extLst>
              <a:ext uri="{FF2B5EF4-FFF2-40B4-BE49-F238E27FC236}">
                <a16:creationId xmlns:a16="http://schemas.microsoft.com/office/drawing/2014/main" id="{FF5FBBFA-1B0F-EB02-8343-B08E2DE3249B}"/>
              </a:ext>
            </a:extLst>
          </p:cNvPr>
          <p:cNvSpPr>
            <a:spLocks noGrp="1"/>
          </p:cNvSpPr>
          <p:nvPr>
            <p:ph type="body" sz="quarter" idx="25" hasCustomPrompt="1"/>
          </p:nvPr>
        </p:nvSpPr>
        <p:spPr>
          <a:xfrm>
            <a:off x="3394241" y="5661683"/>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3" name="Espace réservé du texte 9">
            <a:extLst>
              <a:ext uri="{FF2B5EF4-FFF2-40B4-BE49-F238E27FC236}">
                <a16:creationId xmlns:a16="http://schemas.microsoft.com/office/drawing/2014/main" id="{17FA2C32-5D85-40F4-88D2-F66E406914C7}"/>
              </a:ext>
            </a:extLst>
          </p:cNvPr>
          <p:cNvSpPr>
            <a:spLocks noGrp="1"/>
          </p:cNvSpPr>
          <p:nvPr>
            <p:ph type="body" sz="quarter" idx="26" hasCustomPrompt="1"/>
          </p:nvPr>
        </p:nvSpPr>
        <p:spPr>
          <a:xfrm>
            <a:off x="3394241" y="5958778"/>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2" name="Espace réservé du texte 9">
            <a:extLst>
              <a:ext uri="{FF2B5EF4-FFF2-40B4-BE49-F238E27FC236}">
                <a16:creationId xmlns:a16="http://schemas.microsoft.com/office/drawing/2014/main" id="{12DB6B78-8D0F-79B9-A897-DBFCAF12327D}"/>
              </a:ext>
            </a:extLst>
          </p:cNvPr>
          <p:cNvSpPr>
            <a:spLocks noGrp="1"/>
          </p:cNvSpPr>
          <p:nvPr>
            <p:ph type="body" sz="quarter" idx="27" hasCustomPrompt="1"/>
          </p:nvPr>
        </p:nvSpPr>
        <p:spPr>
          <a:xfrm>
            <a:off x="3395873" y="2599767"/>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3" name="Espace réservé du texte 9">
            <a:extLst>
              <a:ext uri="{FF2B5EF4-FFF2-40B4-BE49-F238E27FC236}">
                <a16:creationId xmlns:a16="http://schemas.microsoft.com/office/drawing/2014/main" id="{2353F1C7-2356-42EC-39DB-AD0F1D057E4B}"/>
              </a:ext>
            </a:extLst>
          </p:cNvPr>
          <p:cNvSpPr>
            <a:spLocks noGrp="1"/>
          </p:cNvSpPr>
          <p:nvPr>
            <p:ph type="body" sz="quarter" idx="28" hasCustomPrompt="1"/>
          </p:nvPr>
        </p:nvSpPr>
        <p:spPr>
          <a:xfrm>
            <a:off x="3395873" y="290460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4" name="Espace réservé du texte 9">
            <a:extLst>
              <a:ext uri="{FF2B5EF4-FFF2-40B4-BE49-F238E27FC236}">
                <a16:creationId xmlns:a16="http://schemas.microsoft.com/office/drawing/2014/main" id="{4F2766EA-CD3B-9EAE-B49B-81717A09EF73}"/>
              </a:ext>
            </a:extLst>
          </p:cNvPr>
          <p:cNvSpPr>
            <a:spLocks noGrp="1"/>
          </p:cNvSpPr>
          <p:nvPr>
            <p:ph type="body" sz="quarter" idx="29" hasCustomPrompt="1"/>
          </p:nvPr>
        </p:nvSpPr>
        <p:spPr>
          <a:xfrm>
            <a:off x="3395873" y="321854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5" name="Titre 1">
            <a:extLst>
              <a:ext uri="{FF2B5EF4-FFF2-40B4-BE49-F238E27FC236}">
                <a16:creationId xmlns:a16="http://schemas.microsoft.com/office/drawing/2014/main" id="{21086DBC-FD65-DCCA-3FBA-54204AD59592}"/>
              </a:ext>
            </a:extLst>
          </p:cNvPr>
          <p:cNvSpPr txBox="1">
            <a:spLocks/>
          </p:cNvSpPr>
          <p:nvPr userDrawn="1"/>
        </p:nvSpPr>
        <p:spPr>
          <a:xfrm rot="5400000">
            <a:off x="3358571" y="1808514"/>
            <a:ext cx="4204606" cy="581408"/>
          </a:xfrm>
          <a:prstGeom prst="rect">
            <a:avLst/>
          </a:prstGeom>
        </p:spPr>
        <p:txBody>
          <a:bodyPr anchor="b">
            <a:normAutofit/>
          </a:bodyPr>
          <a:lstStyle>
            <a:lvl1pPr algn="ct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000" spc="300" dirty="0">
                <a:solidFill>
                  <a:schemeClr val="bg1"/>
                </a:solidFill>
                <a:latin typeface="+mj-lt"/>
              </a:rPr>
              <a:t>SOMMAIRE SUITE</a:t>
            </a:r>
          </a:p>
        </p:txBody>
      </p:sp>
      <p:sp>
        <p:nvSpPr>
          <p:cNvPr id="45" name="Espace réservé du texte 9">
            <a:extLst>
              <a:ext uri="{FF2B5EF4-FFF2-40B4-BE49-F238E27FC236}">
                <a16:creationId xmlns:a16="http://schemas.microsoft.com/office/drawing/2014/main" id="{24A4DC00-2BED-DDCB-54D5-7DE7F4F84C70}"/>
              </a:ext>
            </a:extLst>
          </p:cNvPr>
          <p:cNvSpPr>
            <a:spLocks noGrp="1"/>
          </p:cNvSpPr>
          <p:nvPr>
            <p:ph type="body" sz="quarter" idx="36" hasCustomPrompt="1"/>
          </p:nvPr>
        </p:nvSpPr>
        <p:spPr>
          <a:xfrm>
            <a:off x="241279" y="3938825"/>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46" name="Espace réservé du texte 9">
            <a:extLst>
              <a:ext uri="{FF2B5EF4-FFF2-40B4-BE49-F238E27FC236}">
                <a16:creationId xmlns:a16="http://schemas.microsoft.com/office/drawing/2014/main" id="{AA74628C-D170-F6A8-FFFC-195DC095906B}"/>
              </a:ext>
            </a:extLst>
          </p:cNvPr>
          <p:cNvSpPr>
            <a:spLocks noGrp="1"/>
          </p:cNvSpPr>
          <p:nvPr>
            <p:ph type="body" sz="quarter" idx="37" hasCustomPrompt="1"/>
          </p:nvPr>
        </p:nvSpPr>
        <p:spPr>
          <a:xfrm>
            <a:off x="249765" y="4241633"/>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1" name="Espace réservé du texte 9">
            <a:extLst>
              <a:ext uri="{FF2B5EF4-FFF2-40B4-BE49-F238E27FC236}">
                <a16:creationId xmlns:a16="http://schemas.microsoft.com/office/drawing/2014/main" id="{267840DA-BB98-2B08-BB06-127769566641}"/>
              </a:ext>
            </a:extLst>
          </p:cNvPr>
          <p:cNvSpPr>
            <a:spLocks noGrp="1"/>
          </p:cNvSpPr>
          <p:nvPr>
            <p:ph type="body" sz="quarter" idx="38" hasCustomPrompt="1"/>
          </p:nvPr>
        </p:nvSpPr>
        <p:spPr>
          <a:xfrm>
            <a:off x="241279" y="4540784"/>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6" name="Espace réservé du texte 9">
            <a:extLst>
              <a:ext uri="{FF2B5EF4-FFF2-40B4-BE49-F238E27FC236}">
                <a16:creationId xmlns:a16="http://schemas.microsoft.com/office/drawing/2014/main" id="{DB8F8E76-7A82-9291-8CAD-5BB3734F2CD9}"/>
              </a:ext>
            </a:extLst>
          </p:cNvPr>
          <p:cNvSpPr>
            <a:spLocks noGrp="1"/>
          </p:cNvSpPr>
          <p:nvPr>
            <p:ph type="body" sz="quarter" idx="39" hasCustomPrompt="1"/>
          </p:nvPr>
        </p:nvSpPr>
        <p:spPr>
          <a:xfrm>
            <a:off x="240006" y="2606864"/>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7" name="Espace réservé du texte 9">
            <a:extLst>
              <a:ext uri="{FF2B5EF4-FFF2-40B4-BE49-F238E27FC236}">
                <a16:creationId xmlns:a16="http://schemas.microsoft.com/office/drawing/2014/main" id="{E658C475-7061-65BA-DD53-2B028DD383E9}"/>
              </a:ext>
            </a:extLst>
          </p:cNvPr>
          <p:cNvSpPr>
            <a:spLocks noGrp="1"/>
          </p:cNvSpPr>
          <p:nvPr>
            <p:ph type="body" sz="quarter" idx="40" hasCustomPrompt="1"/>
          </p:nvPr>
        </p:nvSpPr>
        <p:spPr>
          <a:xfrm>
            <a:off x="248492" y="2909672"/>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8" name="Espace réservé du texte 9">
            <a:extLst>
              <a:ext uri="{FF2B5EF4-FFF2-40B4-BE49-F238E27FC236}">
                <a16:creationId xmlns:a16="http://schemas.microsoft.com/office/drawing/2014/main" id="{EF250B77-DE9E-2F16-8747-2CE64D2ED2DA}"/>
              </a:ext>
            </a:extLst>
          </p:cNvPr>
          <p:cNvSpPr>
            <a:spLocks noGrp="1"/>
          </p:cNvSpPr>
          <p:nvPr>
            <p:ph type="body" sz="quarter" idx="41" hasCustomPrompt="1"/>
          </p:nvPr>
        </p:nvSpPr>
        <p:spPr>
          <a:xfrm>
            <a:off x="240006" y="3208823"/>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1" name="Espace réservé du texte 9">
            <a:extLst>
              <a:ext uri="{FF2B5EF4-FFF2-40B4-BE49-F238E27FC236}">
                <a16:creationId xmlns:a16="http://schemas.microsoft.com/office/drawing/2014/main" id="{5CB685EB-0B08-D1D6-4F8D-DBCE50ABA4B9}"/>
              </a:ext>
            </a:extLst>
          </p:cNvPr>
          <p:cNvSpPr>
            <a:spLocks noGrp="1"/>
          </p:cNvSpPr>
          <p:nvPr>
            <p:ph type="body" sz="quarter" idx="31" hasCustomPrompt="1"/>
          </p:nvPr>
        </p:nvSpPr>
        <p:spPr>
          <a:xfrm>
            <a:off x="224179" y="852497"/>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2" name="Espace réservé du texte 9">
            <a:extLst>
              <a:ext uri="{FF2B5EF4-FFF2-40B4-BE49-F238E27FC236}">
                <a16:creationId xmlns:a16="http://schemas.microsoft.com/office/drawing/2014/main" id="{D8419EA1-8D8B-1A99-845E-9B52FE0A22BF}"/>
              </a:ext>
            </a:extLst>
          </p:cNvPr>
          <p:cNvSpPr>
            <a:spLocks noGrp="1"/>
          </p:cNvSpPr>
          <p:nvPr>
            <p:ph type="body" sz="quarter" idx="32" hasCustomPrompt="1"/>
          </p:nvPr>
        </p:nvSpPr>
        <p:spPr>
          <a:xfrm>
            <a:off x="224179" y="1129926"/>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3" name="Espace réservé du texte 9">
            <a:extLst>
              <a:ext uri="{FF2B5EF4-FFF2-40B4-BE49-F238E27FC236}">
                <a16:creationId xmlns:a16="http://schemas.microsoft.com/office/drawing/2014/main" id="{157773D7-35BD-9B2B-F9BD-855B7AEDD20A}"/>
              </a:ext>
            </a:extLst>
          </p:cNvPr>
          <p:cNvSpPr>
            <a:spLocks noGrp="1"/>
          </p:cNvSpPr>
          <p:nvPr>
            <p:ph type="body" sz="quarter" idx="33" hasCustomPrompt="1"/>
          </p:nvPr>
        </p:nvSpPr>
        <p:spPr>
          <a:xfrm>
            <a:off x="224179" y="1405916"/>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4" name="Espace réservé du texte 9">
            <a:extLst>
              <a:ext uri="{FF2B5EF4-FFF2-40B4-BE49-F238E27FC236}">
                <a16:creationId xmlns:a16="http://schemas.microsoft.com/office/drawing/2014/main" id="{FEEC214A-21AA-2586-AB9C-E21BA1714BF7}"/>
              </a:ext>
            </a:extLst>
          </p:cNvPr>
          <p:cNvSpPr>
            <a:spLocks noGrp="1"/>
          </p:cNvSpPr>
          <p:nvPr>
            <p:ph type="body" sz="quarter" idx="34" hasCustomPrompt="1"/>
          </p:nvPr>
        </p:nvSpPr>
        <p:spPr>
          <a:xfrm>
            <a:off x="224179" y="1684083"/>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9" name="Espace réservé du texte 9">
            <a:extLst>
              <a:ext uri="{FF2B5EF4-FFF2-40B4-BE49-F238E27FC236}">
                <a16:creationId xmlns:a16="http://schemas.microsoft.com/office/drawing/2014/main" id="{A8120C40-F0F2-C1B8-C0BD-58BB2D86B524}"/>
              </a:ext>
            </a:extLst>
          </p:cNvPr>
          <p:cNvSpPr>
            <a:spLocks noGrp="1"/>
          </p:cNvSpPr>
          <p:nvPr>
            <p:ph type="body" sz="quarter" idx="35" hasCustomPrompt="1"/>
          </p:nvPr>
        </p:nvSpPr>
        <p:spPr>
          <a:xfrm>
            <a:off x="224179" y="1951764"/>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3" name="Espace réservé du texte 2">
            <a:extLst>
              <a:ext uri="{FF2B5EF4-FFF2-40B4-BE49-F238E27FC236}">
                <a16:creationId xmlns:a16="http://schemas.microsoft.com/office/drawing/2014/main" id="{7C562FF7-1C96-DA39-05AE-D7E65C5C7C33}"/>
              </a:ext>
            </a:extLst>
          </p:cNvPr>
          <p:cNvSpPr>
            <a:spLocks noGrp="1"/>
          </p:cNvSpPr>
          <p:nvPr>
            <p:ph type="body" sz="quarter" idx="42" hasCustomPrompt="1"/>
          </p:nvPr>
        </p:nvSpPr>
        <p:spPr>
          <a:xfrm>
            <a:off x="241300" y="2349500"/>
            <a:ext cx="4468813"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
        <p:nvSpPr>
          <p:cNvPr id="101" name="Espace réservé du texte 2">
            <a:extLst>
              <a:ext uri="{FF2B5EF4-FFF2-40B4-BE49-F238E27FC236}">
                <a16:creationId xmlns:a16="http://schemas.microsoft.com/office/drawing/2014/main" id="{C746E867-C314-9FB8-3B4B-B7EF1F688525}"/>
              </a:ext>
            </a:extLst>
          </p:cNvPr>
          <p:cNvSpPr>
            <a:spLocks noGrp="1"/>
          </p:cNvSpPr>
          <p:nvPr>
            <p:ph type="body" sz="quarter" idx="43" hasCustomPrompt="1"/>
          </p:nvPr>
        </p:nvSpPr>
        <p:spPr>
          <a:xfrm>
            <a:off x="224522" y="604140"/>
            <a:ext cx="4468813"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
        <p:nvSpPr>
          <p:cNvPr id="102" name="Espace réservé du texte 2">
            <a:extLst>
              <a:ext uri="{FF2B5EF4-FFF2-40B4-BE49-F238E27FC236}">
                <a16:creationId xmlns:a16="http://schemas.microsoft.com/office/drawing/2014/main" id="{CFDF79B3-2F79-BE74-1A65-2F255F9C1B20}"/>
              </a:ext>
            </a:extLst>
          </p:cNvPr>
          <p:cNvSpPr>
            <a:spLocks noGrp="1"/>
          </p:cNvSpPr>
          <p:nvPr>
            <p:ph type="body" sz="quarter" idx="44" hasCustomPrompt="1"/>
          </p:nvPr>
        </p:nvSpPr>
        <p:spPr>
          <a:xfrm>
            <a:off x="241300" y="3675525"/>
            <a:ext cx="4468813"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Tree>
    <p:extLst>
      <p:ext uri="{BB962C8B-B14F-4D97-AF65-F5344CB8AC3E}">
        <p14:creationId xmlns:p14="http://schemas.microsoft.com/office/powerpoint/2010/main" val="1487042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léments de page de cours">
    <p:spTree>
      <p:nvGrpSpPr>
        <p:cNvPr id="1" name=""/>
        <p:cNvGrpSpPr/>
        <p:nvPr/>
      </p:nvGrpSpPr>
      <p:grpSpPr>
        <a:xfrm>
          <a:off x="0" y="0"/>
          <a:ext cx="0" cy="0"/>
          <a:chOff x="0" y="0"/>
          <a:chExt cx="0" cy="0"/>
        </a:xfrm>
      </p:grpSpPr>
      <p:sp>
        <p:nvSpPr>
          <p:cNvPr id="29" name="Rectangle 28"/>
          <p:cNvSpPr/>
          <p:nvPr userDrawn="1"/>
        </p:nvSpPr>
        <p:spPr>
          <a:xfrm>
            <a:off x="-1" y="0"/>
            <a:ext cx="9152513"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itre 1"/>
          <p:cNvSpPr>
            <a:spLocks noGrp="1"/>
          </p:cNvSpPr>
          <p:nvPr>
            <p:ph type="title"/>
          </p:nvPr>
        </p:nvSpPr>
        <p:spPr>
          <a:xfrm>
            <a:off x="457199" y="499875"/>
            <a:ext cx="8242789"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cxnSp>
        <p:nvCxnSpPr>
          <p:cNvPr id="14" name="Connecteur droit 13"/>
          <p:cNvCxnSpPr/>
          <p:nvPr userDrawn="1"/>
        </p:nvCxnSpPr>
        <p:spPr>
          <a:xfrm flipH="1">
            <a:off x="-1" y="1524000"/>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userDrawn="1"/>
        </p:nvCxnSpPr>
        <p:spPr>
          <a:xfrm flipH="1">
            <a:off x="4364056" y="351692"/>
            <a:ext cx="4765430" cy="0"/>
          </a:xfrm>
          <a:prstGeom prst="line">
            <a:avLst/>
          </a:prstGeom>
          <a:ln w="76200">
            <a:solidFill>
              <a:srgbClr val="231F20"/>
            </a:solidFill>
            <a:prstDash val="sysDot"/>
          </a:ln>
        </p:spPr>
        <p:style>
          <a:lnRef idx="1">
            <a:schemeClr val="accent1"/>
          </a:lnRef>
          <a:fillRef idx="0">
            <a:schemeClr val="accent1"/>
          </a:fillRef>
          <a:effectRef idx="0">
            <a:schemeClr val="accent1"/>
          </a:effectRef>
          <a:fontRef idx="minor">
            <a:schemeClr val="tx1"/>
          </a:fontRef>
        </p:style>
      </p:cxnSp>
      <p:sp>
        <p:nvSpPr>
          <p:cNvPr id="16" name="Espace réservé du texte 2"/>
          <p:cNvSpPr txBox="1">
            <a:spLocks/>
          </p:cNvSpPr>
          <p:nvPr userDrawn="1"/>
        </p:nvSpPr>
        <p:spPr>
          <a:xfrm>
            <a:off x="457199" y="2277094"/>
            <a:ext cx="8242789" cy="29025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101024"/>
                </a:solidFill>
                <a:latin typeface="+mj-lt"/>
              </a:rPr>
              <a:t>Style de texte</a:t>
            </a:r>
          </a:p>
        </p:txBody>
      </p:sp>
      <p:pic>
        <p:nvPicPr>
          <p:cNvPr id="17" name="Image 16"/>
          <p:cNvPicPr>
            <a:picLocks noChangeAspect="1"/>
          </p:cNvPicPr>
          <p:nvPr userDrawn="1"/>
        </p:nvPicPr>
        <p:blipFill>
          <a:blip r:embed="rId2">
            <a:duotone>
              <a:prstClr val="black"/>
              <a:srgbClr val="901913">
                <a:tint val="45000"/>
                <a:satMod val="400000"/>
              </a:srgbClr>
            </a:duotone>
            <a:extLst>
              <a:ext uri="{28A0092B-C50C-407E-A947-70E740481C1C}">
                <a14:useLocalDpi xmlns:a14="http://schemas.microsoft.com/office/drawing/2010/main" val="0"/>
              </a:ext>
            </a:extLst>
          </a:blip>
          <a:stretch>
            <a:fillRect/>
          </a:stretch>
        </p:blipFill>
        <p:spPr>
          <a:xfrm>
            <a:off x="114040" y="4695838"/>
            <a:ext cx="751629" cy="274011"/>
          </a:xfrm>
          <a:prstGeom prst="rect">
            <a:avLst/>
          </a:prstGeom>
        </p:spPr>
      </p:pic>
      <p:pic>
        <p:nvPicPr>
          <p:cNvPr id="18" name="Imag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7672" y="5029458"/>
            <a:ext cx="751629" cy="274011"/>
          </a:xfrm>
          <a:prstGeom prst="rect">
            <a:avLst/>
          </a:prstGeom>
          <a:noFill/>
        </p:spPr>
      </p:pic>
      <p:sp>
        <p:nvSpPr>
          <p:cNvPr id="19" name="Espace réservé du texte 2"/>
          <p:cNvSpPr txBox="1">
            <a:spLocks/>
          </p:cNvSpPr>
          <p:nvPr userDrawn="1"/>
        </p:nvSpPr>
        <p:spPr>
          <a:xfrm>
            <a:off x="942143" y="4654008"/>
            <a:ext cx="904799" cy="3158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101024"/>
                </a:solidFill>
                <a:latin typeface="+mj-lt"/>
              </a:rPr>
              <a:t>Chevron</a:t>
            </a:r>
          </a:p>
        </p:txBody>
      </p:sp>
      <p:sp>
        <p:nvSpPr>
          <p:cNvPr id="20" name="Espace réservé du texte 2"/>
          <p:cNvSpPr txBox="1">
            <a:spLocks/>
          </p:cNvSpPr>
          <p:nvPr userDrawn="1"/>
        </p:nvSpPr>
        <p:spPr>
          <a:xfrm>
            <a:off x="942142" y="5029458"/>
            <a:ext cx="904799" cy="3158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101024"/>
                </a:solidFill>
                <a:latin typeface="+mj-lt"/>
              </a:rPr>
              <a:t>Flèche</a:t>
            </a:r>
          </a:p>
        </p:txBody>
      </p:sp>
      <p:sp>
        <p:nvSpPr>
          <p:cNvPr id="21" name="Espace réservé du texte 2"/>
          <p:cNvSpPr>
            <a:spLocks noGrp="1"/>
          </p:cNvSpPr>
          <p:nvPr>
            <p:ph idx="1"/>
          </p:nvPr>
        </p:nvSpPr>
        <p:spPr>
          <a:xfrm>
            <a:off x="457199" y="2760785"/>
            <a:ext cx="8242789" cy="1182907"/>
          </a:xfrm>
          <a:prstGeom prst="rect">
            <a:avLst/>
          </a:prstGeom>
        </p:spPr>
        <p:txBody>
          <a:bodyPr vert="horz" lIns="91440" tIns="45720" rIns="91440" bIns="45720" rtlCol="0">
            <a:normAutofit/>
          </a:bodyPr>
          <a:lstStyle>
            <a:lvl1pPr>
              <a:defRPr sz="1400">
                <a:solidFill>
                  <a:srgbClr val="101024"/>
                </a:solidFill>
                <a:latin typeface="+mj-lt"/>
              </a:defRPr>
            </a:lvl1pPr>
            <a:lvl2pPr marL="742950" indent="-285750">
              <a:buFont typeface="Arial" panose="020B0604020202020204" pitchFamily="34" charset="0"/>
              <a:buChar char="•"/>
              <a:defRPr sz="1400">
                <a:solidFill>
                  <a:srgbClr val="101024"/>
                </a:solidFill>
                <a:latin typeface="+mj-lt"/>
              </a:defRPr>
            </a:lvl2pPr>
          </a:lstStyle>
          <a:p>
            <a:pPr lvl="0"/>
            <a:r>
              <a:rPr lang="fr-FR" dirty="0"/>
              <a:t>Style de liste :</a:t>
            </a:r>
          </a:p>
          <a:p>
            <a:pPr lvl="1"/>
            <a:r>
              <a:rPr lang="fr-FR" dirty="0"/>
              <a:t>Point 1</a:t>
            </a:r>
          </a:p>
          <a:p>
            <a:pPr lvl="1"/>
            <a:r>
              <a:rPr lang="fr-FR" dirty="0"/>
              <a:t>Point 2</a:t>
            </a:r>
          </a:p>
          <a:p>
            <a:pPr lvl="1"/>
            <a:r>
              <a:rPr lang="fr-FR" dirty="0"/>
              <a:t>Point 3</a:t>
            </a:r>
          </a:p>
        </p:txBody>
      </p:sp>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33" name="Espace réservé du texte 2"/>
          <p:cNvSpPr txBox="1">
            <a:spLocks/>
          </p:cNvSpPr>
          <p:nvPr userDrawn="1"/>
        </p:nvSpPr>
        <p:spPr>
          <a:xfrm>
            <a:off x="375814" y="4179472"/>
            <a:ext cx="8242789" cy="29025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u="sng" dirty="0">
                <a:solidFill>
                  <a:srgbClr val="101024"/>
                </a:solidFill>
                <a:latin typeface="+mj-lt"/>
              </a:rPr>
              <a:t>Outils</a:t>
            </a:r>
          </a:p>
        </p:txBody>
      </p:sp>
      <p:sp>
        <p:nvSpPr>
          <p:cNvPr id="22" name="Espace réservé du texte 9">
            <a:extLst>
              <a:ext uri="{FF2B5EF4-FFF2-40B4-BE49-F238E27FC236}">
                <a16:creationId xmlns:a16="http://schemas.microsoft.com/office/drawing/2014/main" id="{AEE4BA7F-6375-826F-7AC3-54BAF7AADD6D}"/>
              </a:ext>
            </a:extLst>
          </p:cNvPr>
          <p:cNvSpPr>
            <a:spLocks noGrp="1"/>
          </p:cNvSpPr>
          <p:nvPr>
            <p:ph type="body" sz="quarter" idx="14" hasCustomPrompt="1"/>
          </p:nvPr>
        </p:nvSpPr>
        <p:spPr>
          <a:xfrm>
            <a:off x="457199" y="1829536"/>
            <a:ext cx="8242789"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23" name="Espace réservé du texte 9">
            <a:extLst>
              <a:ext uri="{FF2B5EF4-FFF2-40B4-BE49-F238E27FC236}">
                <a16:creationId xmlns:a16="http://schemas.microsoft.com/office/drawing/2014/main" id="{75F1096E-3D99-5A78-1929-F786CFE0B3C8}"/>
              </a:ext>
            </a:extLst>
          </p:cNvPr>
          <p:cNvSpPr>
            <a:spLocks noGrp="1"/>
          </p:cNvSpPr>
          <p:nvPr>
            <p:ph type="body" sz="quarter" idx="15" hasCustomPrompt="1"/>
          </p:nvPr>
        </p:nvSpPr>
        <p:spPr>
          <a:xfrm>
            <a:off x="457199" y="1078409"/>
            <a:ext cx="8242789" cy="285312"/>
          </a:xfrm>
          <a:prstGeom prst="rect">
            <a:avLst/>
          </a:prstGeom>
        </p:spPr>
        <p:txBody>
          <a:bodyPr/>
          <a:lstStyle>
            <a:lvl1pPr algn="r">
              <a:defRPr sz="1400" b="1">
                <a:solidFill>
                  <a:srgbClr val="101024"/>
                </a:solidFill>
                <a:latin typeface="+mj-lt"/>
              </a:defRPr>
            </a:lvl1pPr>
          </a:lstStyle>
          <a:p>
            <a:pPr lvl="0"/>
            <a:r>
              <a:rPr lang="fr-FR" dirty="0"/>
              <a:t>[  STYLE DE TITRE 2 ]</a:t>
            </a:r>
          </a:p>
        </p:txBody>
      </p:sp>
    </p:spTree>
    <p:extLst>
      <p:ext uri="{BB962C8B-B14F-4D97-AF65-F5344CB8AC3E}">
        <p14:creationId xmlns:p14="http://schemas.microsoft.com/office/powerpoint/2010/main" val="1741896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Page de cours Titre 1,2,3">
    <p:spTree>
      <p:nvGrpSpPr>
        <p:cNvPr id="1" name=""/>
        <p:cNvGrpSpPr/>
        <p:nvPr/>
      </p:nvGrpSpPr>
      <p:grpSpPr>
        <a:xfrm>
          <a:off x="0" y="0"/>
          <a:ext cx="0" cy="0"/>
          <a:chOff x="0" y="0"/>
          <a:chExt cx="0" cy="0"/>
        </a:xfrm>
      </p:grpSpPr>
      <p:sp>
        <p:nvSpPr>
          <p:cNvPr id="29" name="Rectangle 28"/>
          <p:cNvSpPr/>
          <p:nvPr userDrawn="1"/>
        </p:nvSpPr>
        <p:spPr>
          <a:xfrm>
            <a:off x="-1" y="0"/>
            <a:ext cx="9152513"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itre 1"/>
          <p:cNvSpPr>
            <a:spLocks noGrp="1"/>
          </p:cNvSpPr>
          <p:nvPr>
            <p:ph type="title"/>
          </p:nvPr>
        </p:nvSpPr>
        <p:spPr>
          <a:xfrm>
            <a:off x="457199" y="499875"/>
            <a:ext cx="8242789"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cxnSp>
        <p:nvCxnSpPr>
          <p:cNvPr id="14" name="Connecteur droit 13"/>
          <p:cNvCxnSpPr/>
          <p:nvPr userDrawn="1"/>
        </p:nvCxnSpPr>
        <p:spPr>
          <a:xfrm flipH="1">
            <a:off x="-1" y="1473666"/>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cxnSp>
        <p:nvCxnSpPr>
          <p:cNvPr id="15" name="Connecteur droit 14"/>
          <p:cNvCxnSpPr>
            <a:cxnSpLocks/>
          </p:cNvCxnSpPr>
          <p:nvPr userDrawn="1"/>
        </p:nvCxnSpPr>
        <p:spPr>
          <a:xfrm flipH="1">
            <a:off x="4454554" y="351692"/>
            <a:ext cx="4674932" cy="0"/>
          </a:xfrm>
          <a:prstGeom prst="line">
            <a:avLst/>
          </a:prstGeom>
          <a:ln w="76200">
            <a:solidFill>
              <a:srgbClr val="231F20"/>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cxnSp>
        <p:nvCxnSpPr>
          <p:cNvPr id="23" name="Connecteur droit 22"/>
          <p:cNvCxnSpPr>
            <a:cxnSpLocks/>
          </p:cNvCxnSpPr>
          <p:nvPr userDrawn="1"/>
        </p:nvCxnSpPr>
        <p:spPr>
          <a:xfrm flipH="1">
            <a:off x="0" y="4216756"/>
            <a:ext cx="5564207"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17" name="Espace réservé du texte 9">
            <a:extLst>
              <a:ext uri="{FF2B5EF4-FFF2-40B4-BE49-F238E27FC236}">
                <a16:creationId xmlns:a16="http://schemas.microsoft.com/office/drawing/2014/main" id="{D609A417-01A1-002C-EC24-F4BB7C1DF9AA}"/>
              </a:ext>
            </a:extLst>
          </p:cNvPr>
          <p:cNvSpPr>
            <a:spLocks noGrp="1"/>
          </p:cNvSpPr>
          <p:nvPr>
            <p:ph type="body" sz="quarter" idx="14" hasCustomPrompt="1"/>
          </p:nvPr>
        </p:nvSpPr>
        <p:spPr>
          <a:xfrm>
            <a:off x="457199" y="1779202"/>
            <a:ext cx="8242789"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18" name="Espace réservé du texte 9">
            <a:extLst>
              <a:ext uri="{FF2B5EF4-FFF2-40B4-BE49-F238E27FC236}">
                <a16:creationId xmlns:a16="http://schemas.microsoft.com/office/drawing/2014/main" id="{743CB9D2-6CAF-F730-DF2F-BE01BCC19050}"/>
              </a:ext>
            </a:extLst>
          </p:cNvPr>
          <p:cNvSpPr>
            <a:spLocks noGrp="1"/>
          </p:cNvSpPr>
          <p:nvPr>
            <p:ph type="body" sz="quarter" idx="15" hasCustomPrompt="1"/>
          </p:nvPr>
        </p:nvSpPr>
        <p:spPr>
          <a:xfrm>
            <a:off x="457199" y="4537328"/>
            <a:ext cx="8242789"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19" name="Espace réservé du texte 9">
            <a:extLst>
              <a:ext uri="{FF2B5EF4-FFF2-40B4-BE49-F238E27FC236}">
                <a16:creationId xmlns:a16="http://schemas.microsoft.com/office/drawing/2014/main" id="{3C2A3E60-4481-DF9E-7053-26BE1DCB7977}"/>
              </a:ext>
            </a:extLst>
          </p:cNvPr>
          <p:cNvSpPr>
            <a:spLocks noGrp="1"/>
          </p:cNvSpPr>
          <p:nvPr>
            <p:ph type="body" sz="quarter" idx="16" hasCustomPrompt="1"/>
          </p:nvPr>
        </p:nvSpPr>
        <p:spPr>
          <a:xfrm>
            <a:off x="457199" y="1078409"/>
            <a:ext cx="8242789" cy="285312"/>
          </a:xfrm>
          <a:prstGeom prst="rect">
            <a:avLst/>
          </a:prstGeom>
        </p:spPr>
        <p:txBody>
          <a:bodyPr/>
          <a:lstStyle>
            <a:lvl1pPr algn="r">
              <a:defRPr sz="1400" b="1">
                <a:solidFill>
                  <a:srgbClr val="101024"/>
                </a:solidFill>
                <a:latin typeface="+mj-lt"/>
              </a:defRPr>
            </a:lvl1pPr>
          </a:lstStyle>
          <a:p>
            <a:pPr lvl="0"/>
            <a:r>
              <a:rPr lang="fr-FR" dirty="0"/>
              <a:t>[  STYLE DE TITRE 2 ]</a:t>
            </a:r>
          </a:p>
        </p:txBody>
      </p:sp>
      <p:sp>
        <p:nvSpPr>
          <p:cNvPr id="20" name="Espace réservé du texte 7">
            <a:extLst>
              <a:ext uri="{FF2B5EF4-FFF2-40B4-BE49-F238E27FC236}">
                <a16:creationId xmlns:a16="http://schemas.microsoft.com/office/drawing/2014/main" id="{39B855BC-5132-9C09-41A8-AB10737DF1C5}"/>
              </a:ext>
            </a:extLst>
          </p:cNvPr>
          <p:cNvSpPr>
            <a:spLocks noGrp="1"/>
          </p:cNvSpPr>
          <p:nvPr>
            <p:ph type="body" sz="quarter" idx="13" hasCustomPrompt="1"/>
          </p:nvPr>
        </p:nvSpPr>
        <p:spPr>
          <a:xfrm>
            <a:off x="457199" y="2189976"/>
            <a:ext cx="8242789" cy="1670529"/>
          </a:xfrm>
          <a:prstGeom prst="rect">
            <a:avLst/>
          </a:prstGeom>
        </p:spPr>
        <p:txBody>
          <a:bodyPr/>
          <a:lstStyle>
            <a:lvl1pPr>
              <a:defRPr sz="11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a:t>
            </a:r>
          </a:p>
          <a:p>
            <a:pPr lvl="0"/>
            <a:r>
              <a:rPr lang="fr-FR" dirty="0"/>
              <a:t>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a:p>
            <a:pPr lvl="0"/>
            <a:r>
              <a:rPr lang="fr-FR" dirty="0"/>
              <a:t>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
        <p:nvSpPr>
          <p:cNvPr id="21" name="Espace réservé du texte 7">
            <a:extLst>
              <a:ext uri="{FF2B5EF4-FFF2-40B4-BE49-F238E27FC236}">
                <a16:creationId xmlns:a16="http://schemas.microsoft.com/office/drawing/2014/main" id="{555E8F6E-E600-8148-440A-1B4362D63C82}"/>
              </a:ext>
            </a:extLst>
          </p:cNvPr>
          <p:cNvSpPr>
            <a:spLocks noGrp="1"/>
          </p:cNvSpPr>
          <p:nvPr>
            <p:ph type="body" sz="quarter" idx="17" hasCustomPrompt="1"/>
          </p:nvPr>
        </p:nvSpPr>
        <p:spPr>
          <a:xfrm>
            <a:off x="457199" y="4992141"/>
            <a:ext cx="8242789" cy="1044576"/>
          </a:xfrm>
          <a:prstGeom prst="rect">
            <a:avLst/>
          </a:prstGeom>
        </p:spPr>
        <p:txBody>
          <a:bodyPr/>
          <a:lstStyle>
            <a:lvl1pPr>
              <a:defRPr sz="11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a:t>
            </a:r>
          </a:p>
        </p:txBody>
      </p:sp>
    </p:spTree>
    <p:extLst>
      <p:ext uri="{BB962C8B-B14F-4D97-AF65-F5344CB8AC3E}">
        <p14:creationId xmlns:p14="http://schemas.microsoft.com/office/powerpoint/2010/main" val="623883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1- Page de cours Titre 1,2,3">
    <p:spTree>
      <p:nvGrpSpPr>
        <p:cNvPr id="1" name=""/>
        <p:cNvGrpSpPr/>
        <p:nvPr/>
      </p:nvGrpSpPr>
      <p:grpSpPr>
        <a:xfrm>
          <a:off x="0" y="0"/>
          <a:ext cx="0" cy="0"/>
          <a:chOff x="0" y="0"/>
          <a:chExt cx="0" cy="0"/>
        </a:xfrm>
      </p:grpSpPr>
      <p:sp>
        <p:nvSpPr>
          <p:cNvPr id="29" name="Rectangle 28"/>
          <p:cNvSpPr/>
          <p:nvPr userDrawn="1"/>
        </p:nvSpPr>
        <p:spPr>
          <a:xfrm>
            <a:off x="-1" y="0"/>
            <a:ext cx="9152513"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itre 1"/>
          <p:cNvSpPr>
            <a:spLocks noGrp="1"/>
          </p:cNvSpPr>
          <p:nvPr>
            <p:ph type="title"/>
          </p:nvPr>
        </p:nvSpPr>
        <p:spPr>
          <a:xfrm>
            <a:off x="457199" y="499875"/>
            <a:ext cx="8242789"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cxnSp>
        <p:nvCxnSpPr>
          <p:cNvPr id="14" name="Connecteur droit 13"/>
          <p:cNvCxnSpPr/>
          <p:nvPr userDrawn="1"/>
        </p:nvCxnSpPr>
        <p:spPr>
          <a:xfrm flipH="1">
            <a:off x="-1" y="1473666"/>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cxnSp>
        <p:nvCxnSpPr>
          <p:cNvPr id="15" name="Connecteur droit 14"/>
          <p:cNvCxnSpPr>
            <a:cxnSpLocks/>
          </p:cNvCxnSpPr>
          <p:nvPr userDrawn="1"/>
        </p:nvCxnSpPr>
        <p:spPr>
          <a:xfrm flipH="1">
            <a:off x="4454554" y="351692"/>
            <a:ext cx="4674932" cy="0"/>
          </a:xfrm>
          <a:prstGeom prst="line">
            <a:avLst/>
          </a:prstGeom>
          <a:ln w="76200">
            <a:solidFill>
              <a:srgbClr val="231F20"/>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7" name="Espace réservé du texte 9">
            <a:extLst>
              <a:ext uri="{FF2B5EF4-FFF2-40B4-BE49-F238E27FC236}">
                <a16:creationId xmlns:a16="http://schemas.microsoft.com/office/drawing/2014/main" id="{D609A417-01A1-002C-EC24-F4BB7C1DF9AA}"/>
              </a:ext>
            </a:extLst>
          </p:cNvPr>
          <p:cNvSpPr>
            <a:spLocks noGrp="1"/>
          </p:cNvSpPr>
          <p:nvPr>
            <p:ph type="body" sz="quarter" idx="14" hasCustomPrompt="1"/>
          </p:nvPr>
        </p:nvSpPr>
        <p:spPr>
          <a:xfrm>
            <a:off x="457199" y="1779202"/>
            <a:ext cx="8242789"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19" name="Espace réservé du texte 9">
            <a:extLst>
              <a:ext uri="{FF2B5EF4-FFF2-40B4-BE49-F238E27FC236}">
                <a16:creationId xmlns:a16="http://schemas.microsoft.com/office/drawing/2014/main" id="{3C2A3E60-4481-DF9E-7053-26BE1DCB7977}"/>
              </a:ext>
            </a:extLst>
          </p:cNvPr>
          <p:cNvSpPr>
            <a:spLocks noGrp="1"/>
          </p:cNvSpPr>
          <p:nvPr>
            <p:ph type="body" sz="quarter" idx="16" hasCustomPrompt="1"/>
          </p:nvPr>
        </p:nvSpPr>
        <p:spPr>
          <a:xfrm>
            <a:off x="457199" y="1078409"/>
            <a:ext cx="8242789" cy="285312"/>
          </a:xfrm>
          <a:prstGeom prst="rect">
            <a:avLst/>
          </a:prstGeom>
        </p:spPr>
        <p:txBody>
          <a:bodyPr/>
          <a:lstStyle>
            <a:lvl1pPr algn="r">
              <a:defRPr sz="1400" b="1">
                <a:solidFill>
                  <a:srgbClr val="101024"/>
                </a:solidFill>
                <a:latin typeface="+mj-lt"/>
              </a:defRPr>
            </a:lvl1pPr>
          </a:lstStyle>
          <a:p>
            <a:pPr lvl="0"/>
            <a:r>
              <a:rPr lang="fr-FR" dirty="0"/>
              <a:t>[  STYLE DE TITRE 2 ]</a:t>
            </a:r>
          </a:p>
        </p:txBody>
      </p:sp>
      <p:sp>
        <p:nvSpPr>
          <p:cNvPr id="20" name="Espace réservé du texte 7">
            <a:extLst>
              <a:ext uri="{FF2B5EF4-FFF2-40B4-BE49-F238E27FC236}">
                <a16:creationId xmlns:a16="http://schemas.microsoft.com/office/drawing/2014/main" id="{39B855BC-5132-9C09-41A8-AB10737DF1C5}"/>
              </a:ext>
            </a:extLst>
          </p:cNvPr>
          <p:cNvSpPr>
            <a:spLocks noGrp="1"/>
          </p:cNvSpPr>
          <p:nvPr>
            <p:ph type="body" sz="quarter" idx="13" hasCustomPrompt="1"/>
          </p:nvPr>
        </p:nvSpPr>
        <p:spPr>
          <a:xfrm>
            <a:off x="457199" y="2189976"/>
            <a:ext cx="8242789" cy="1670529"/>
          </a:xfrm>
          <a:prstGeom prst="rect">
            <a:avLst/>
          </a:prstGeom>
        </p:spPr>
        <p:txBody>
          <a:bodyPr/>
          <a:lstStyle>
            <a:lvl1pPr>
              <a:defRPr sz="11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a:t>
            </a:r>
          </a:p>
          <a:p>
            <a:pPr lvl="0"/>
            <a:r>
              <a:rPr lang="fr-FR" dirty="0"/>
              <a:t>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a:p>
            <a:pPr lvl="0"/>
            <a:r>
              <a:rPr lang="fr-FR" dirty="0"/>
              <a:t>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Tree>
    <p:extLst>
      <p:ext uri="{BB962C8B-B14F-4D97-AF65-F5344CB8AC3E}">
        <p14:creationId xmlns:p14="http://schemas.microsoft.com/office/powerpoint/2010/main" val="3364689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 Page de cours Titre 3">
    <p:spTree>
      <p:nvGrpSpPr>
        <p:cNvPr id="1" name=""/>
        <p:cNvGrpSpPr/>
        <p:nvPr/>
      </p:nvGrpSpPr>
      <p:grpSpPr>
        <a:xfrm>
          <a:off x="0" y="0"/>
          <a:ext cx="0" cy="0"/>
          <a:chOff x="0" y="0"/>
          <a:chExt cx="0" cy="0"/>
        </a:xfrm>
      </p:grpSpPr>
      <p:sp>
        <p:nvSpPr>
          <p:cNvPr id="24" name="Rectangle 23"/>
          <p:cNvSpPr/>
          <p:nvPr userDrawn="1"/>
        </p:nvSpPr>
        <p:spPr>
          <a:xfrm>
            <a:off x="-47834" y="0"/>
            <a:ext cx="9200110" cy="648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1"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2"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3"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11" name="Espace réservé du texte 9">
            <a:extLst>
              <a:ext uri="{FF2B5EF4-FFF2-40B4-BE49-F238E27FC236}">
                <a16:creationId xmlns:a16="http://schemas.microsoft.com/office/drawing/2014/main" id="{828E8C9D-07A9-A1FD-C189-E45B17EDB55F}"/>
              </a:ext>
            </a:extLst>
          </p:cNvPr>
          <p:cNvSpPr>
            <a:spLocks noGrp="1"/>
          </p:cNvSpPr>
          <p:nvPr>
            <p:ph type="body" sz="quarter" idx="14" hasCustomPrompt="1"/>
          </p:nvPr>
        </p:nvSpPr>
        <p:spPr>
          <a:xfrm>
            <a:off x="457199" y="876467"/>
            <a:ext cx="8242789"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3" name="Espace réservé du texte 2">
            <a:extLst>
              <a:ext uri="{FF2B5EF4-FFF2-40B4-BE49-F238E27FC236}">
                <a16:creationId xmlns:a16="http://schemas.microsoft.com/office/drawing/2014/main" id="{E4C8607D-7DC5-7921-8A57-2070466221DF}"/>
              </a:ext>
            </a:extLst>
          </p:cNvPr>
          <p:cNvSpPr>
            <a:spLocks noGrp="1"/>
          </p:cNvSpPr>
          <p:nvPr>
            <p:ph type="body" sz="quarter" idx="15" hasCustomPrompt="1"/>
          </p:nvPr>
        </p:nvSpPr>
        <p:spPr>
          <a:xfrm>
            <a:off x="457200" y="1384300"/>
            <a:ext cx="8242300" cy="4002088"/>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cxnSp>
        <p:nvCxnSpPr>
          <p:cNvPr id="10" name="Connecteur droit 9">
            <a:extLst>
              <a:ext uri="{FF2B5EF4-FFF2-40B4-BE49-F238E27FC236}">
                <a16:creationId xmlns:a16="http://schemas.microsoft.com/office/drawing/2014/main" id="{7598159B-5A48-4818-B759-88EA6F06FDDD}"/>
              </a:ext>
            </a:extLst>
          </p:cNvPr>
          <p:cNvCxnSpPr/>
          <p:nvPr userDrawn="1"/>
        </p:nvCxnSpPr>
        <p:spPr>
          <a:xfrm flipH="1">
            <a:off x="-47834" y="434575"/>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466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 Page de cours Titre 1,2,3 + citation">
    <p:spTree>
      <p:nvGrpSpPr>
        <p:cNvPr id="1" name=""/>
        <p:cNvGrpSpPr/>
        <p:nvPr/>
      </p:nvGrpSpPr>
      <p:grpSpPr>
        <a:xfrm>
          <a:off x="0" y="0"/>
          <a:ext cx="0" cy="0"/>
          <a:chOff x="0" y="0"/>
          <a:chExt cx="0" cy="0"/>
        </a:xfrm>
      </p:grpSpPr>
      <p:sp>
        <p:nvSpPr>
          <p:cNvPr id="29" name="Rectangle 28"/>
          <p:cNvSpPr/>
          <p:nvPr userDrawn="1"/>
        </p:nvSpPr>
        <p:spPr>
          <a:xfrm>
            <a:off x="-1" y="0"/>
            <a:ext cx="6699887"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userDrawn="1"/>
        </p:nvSpPr>
        <p:spPr>
          <a:xfrm rot="16200000">
            <a:off x="4670399" y="2004085"/>
            <a:ext cx="6488719" cy="24805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p:cNvPicPr>
            <a:picLocks noChangeAspect="1"/>
          </p:cNvPicPr>
          <p:nvPr userDrawn="1"/>
        </p:nvPicPr>
        <p:blipFill>
          <a:blip r:embed="rId2">
            <a:duotone>
              <a:prstClr val="black"/>
              <a:srgbClr val="901913">
                <a:tint val="45000"/>
                <a:satMod val="400000"/>
              </a:srgbClr>
            </a:duotone>
            <a:lum bright="100000" contrast="100000"/>
            <a:extLst>
              <a:ext uri="{28A0092B-C50C-407E-A947-70E740481C1C}">
                <a14:useLocalDpi xmlns:a14="http://schemas.microsoft.com/office/drawing/2010/main" val="0"/>
              </a:ext>
            </a:extLst>
          </a:blip>
          <a:stretch>
            <a:fillRect/>
          </a:stretch>
        </p:blipFill>
        <p:spPr>
          <a:xfrm>
            <a:off x="7456259" y="3801795"/>
            <a:ext cx="1593016" cy="580744"/>
          </a:xfrm>
          <a:prstGeom prst="rect">
            <a:avLst/>
          </a:prstGeom>
        </p:spPr>
      </p:pic>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pic>
        <p:nvPicPr>
          <p:cNvPr id="30" name="Image 29"/>
          <p:cNvPicPr>
            <a:picLocks noChangeAspect="1"/>
          </p:cNvPicPr>
          <p:nvPr userDrawn="1"/>
        </p:nvPicPr>
        <p:blipFill>
          <a:blip r:embed="rId2">
            <a:duotone>
              <a:prstClr val="black"/>
              <a:srgbClr val="901913">
                <a:tint val="45000"/>
                <a:satMod val="400000"/>
              </a:srgbClr>
            </a:duotone>
            <a:lum bright="100000" contrast="100000"/>
            <a:extLst>
              <a:ext uri="{28A0092B-C50C-407E-A947-70E740481C1C}">
                <a14:useLocalDpi xmlns:a14="http://schemas.microsoft.com/office/drawing/2010/main" val="0"/>
              </a:ext>
            </a:extLst>
          </a:blip>
          <a:stretch>
            <a:fillRect/>
          </a:stretch>
        </p:blipFill>
        <p:spPr>
          <a:xfrm rot="10800000">
            <a:off x="6783686" y="1556362"/>
            <a:ext cx="1593016" cy="580744"/>
          </a:xfrm>
          <a:prstGeom prst="rect">
            <a:avLst/>
          </a:prstGeom>
        </p:spPr>
      </p:pic>
      <p:sp>
        <p:nvSpPr>
          <p:cNvPr id="36" name="Espace réservé du texte 2"/>
          <p:cNvSpPr txBox="1">
            <a:spLocks/>
          </p:cNvSpPr>
          <p:nvPr userDrawn="1"/>
        </p:nvSpPr>
        <p:spPr>
          <a:xfrm>
            <a:off x="6975275" y="4596854"/>
            <a:ext cx="1889311" cy="11713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fr-FR" sz="1000" dirty="0"/>
              <a:t>Auteur</a:t>
            </a:r>
            <a:br>
              <a:rPr lang="fr-FR" sz="1000" dirty="0"/>
            </a:br>
            <a:r>
              <a:rPr lang="fr-FR" sz="1000" dirty="0"/>
              <a:t>Source</a:t>
            </a:r>
          </a:p>
        </p:txBody>
      </p:sp>
      <p:sp>
        <p:nvSpPr>
          <p:cNvPr id="37" name="Espace réservé du titre 1"/>
          <p:cNvSpPr>
            <a:spLocks noGrp="1"/>
          </p:cNvSpPr>
          <p:nvPr>
            <p:ph type="title"/>
          </p:nvPr>
        </p:nvSpPr>
        <p:spPr>
          <a:xfrm>
            <a:off x="-2519" y="499875"/>
            <a:ext cx="6386563"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cxnSp>
        <p:nvCxnSpPr>
          <p:cNvPr id="39" name="Connecteur droit 38"/>
          <p:cNvCxnSpPr>
            <a:cxnSpLocks/>
          </p:cNvCxnSpPr>
          <p:nvPr userDrawn="1"/>
        </p:nvCxnSpPr>
        <p:spPr>
          <a:xfrm flipH="1">
            <a:off x="6743930" y="351692"/>
            <a:ext cx="2345800" cy="0"/>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userDrawn="1"/>
        </p:nvCxnSpPr>
        <p:spPr>
          <a:xfrm flipH="1">
            <a:off x="-1" y="1524000"/>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46EF67D-399B-51A1-7072-8C4FD82D7C5E}"/>
              </a:ext>
            </a:extLst>
          </p:cNvPr>
          <p:cNvCxnSpPr>
            <a:cxnSpLocks/>
          </p:cNvCxnSpPr>
          <p:nvPr userDrawn="1"/>
        </p:nvCxnSpPr>
        <p:spPr>
          <a:xfrm flipH="1">
            <a:off x="4263887" y="351692"/>
            <a:ext cx="2378702" cy="0"/>
          </a:xfrm>
          <a:prstGeom prst="line">
            <a:avLst/>
          </a:prstGeom>
          <a:ln w="76200">
            <a:solidFill>
              <a:srgbClr val="101024"/>
            </a:solidFill>
            <a:prstDash val="sysDot"/>
          </a:ln>
        </p:spPr>
        <p:style>
          <a:lnRef idx="1">
            <a:schemeClr val="accent1"/>
          </a:lnRef>
          <a:fillRef idx="0">
            <a:schemeClr val="accent1"/>
          </a:fillRef>
          <a:effectRef idx="0">
            <a:schemeClr val="accent1"/>
          </a:effectRef>
          <a:fontRef idx="minor">
            <a:schemeClr val="tx1"/>
          </a:fontRef>
        </p:style>
      </p:cxnSp>
      <p:sp>
        <p:nvSpPr>
          <p:cNvPr id="19" name="Espace réservé du texte 9">
            <a:extLst>
              <a:ext uri="{FF2B5EF4-FFF2-40B4-BE49-F238E27FC236}">
                <a16:creationId xmlns:a16="http://schemas.microsoft.com/office/drawing/2014/main" id="{30FCB5B6-6C27-B148-68DA-AD9F9D463586}"/>
              </a:ext>
            </a:extLst>
          </p:cNvPr>
          <p:cNvSpPr>
            <a:spLocks noGrp="1"/>
          </p:cNvSpPr>
          <p:nvPr>
            <p:ph type="body" sz="quarter" idx="14" hasCustomPrompt="1"/>
          </p:nvPr>
        </p:nvSpPr>
        <p:spPr>
          <a:xfrm>
            <a:off x="457199" y="1712090"/>
            <a:ext cx="5926845"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21" name="Espace réservé du texte 9">
            <a:extLst>
              <a:ext uri="{FF2B5EF4-FFF2-40B4-BE49-F238E27FC236}">
                <a16:creationId xmlns:a16="http://schemas.microsoft.com/office/drawing/2014/main" id="{B2FB45E2-0236-2775-411D-9B3BA20D70B4}"/>
              </a:ext>
            </a:extLst>
          </p:cNvPr>
          <p:cNvSpPr>
            <a:spLocks noGrp="1"/>
          </p:cNvSpPr>
          <p:nvPr>
            <p:ph type="body" sz="quarter" idx="16" hasCustomPrompt="1"/>
          </p:nvPr>
        </p:nvSpPr>
        <p:spPr>
          <a:xfrm>
            <a:off x="1" y="1078409"/>
            <a:ext cx="6384044" cy="285312"/>
          </a:xfrm>
          <a:prstGeom prst="rect">
            <a:avLst/>
          </a:prstGeom>
        </p:spPr>
        <p:txBody>
          <a:bodyPr/>
          <a:lstStyle>
            <a:lvl1pPr algn="r">
              <a:defRPr sz="1400" b="1">
                <a:solidFill>
                  <a:srgbClr val="101024"/>
                </a:solidFill>
                <a:latin typeface="+mj-lt"/>
              </a:defRPr>
            </a:lvl1pPr>
          </a:lstStyle>
          <a:p>
            <a:pPr lvl="0"/>
            <a:r>
              <a:rPr lang="fr-FR" dirty="0"/>
              <a:t>[  STYLE DE TITRE 2 ]</a:t>
            </a:r>
          </a:p>
        </p:txBody>
      </p:sp>
      <p:sp>
        <p:nvSpPr>
          <p:cNvPr id="28" name="Espace réservé du texte 2">
            <a:extLst>
              <a:ext uri="{FF2B5EF4-FFF2-40B4-BE49-F238E27FC236}">
                <a16:creationId xmlns:a16="http://schemas.microsoft.com/office/drawing/2014/main" id="{59241856-81F4-A858-2CA4-F4DB8552579B}"/>
              </a:ext>
            </a:extLst>
          </p:cNvPr>
          <p:cNvSpPr>
            <a:spLocks noGrp="1"/>
          </p:cNvSpPr>
          <p:nvPr>
            <p:ph type="body" sz="quarter" idx="15" hasCustomPrompt="1"/>
          </p:nvPr>
        </p:nvSpPr>
        <p:spPr>
          <a:xfrm>
            <a:off x="450850" y="2103652"/>
            <a:ext cx="5933195" cy="4002088"/>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sp>
        <p:nvSpPr>
          <p:cNvPr id="4" name="Espace réservé du texte 3">
            <a:extLst>
              <a:ext uri="{FF2B5EF4-FFF2-40B4-BE49-F238E27FC236}">
                <a16:creationId xmlns:a16="http://schemas.microsoft.com/office/drawing/2014/main" id="{3057F1DD-A7F3-54F7-76B9-46E1B26A55DE}"/>
              </a:ext>
            </a:extLst>
          </p:cNvPr>
          <p:cNvSpPr>
            <a:spLocks noGrp="1"/>
          </p:cNvSpPr>
          <p:nvPr>
            <p:ph type="body" sz="quarter" idx="17" hasCustomPrompt="1"/>
          </p:nvPr>
        </p:nvSpPr>
        <p:spPr>
          <a:xfrm>
            <a:off x="6975275" y="2322964"/>
            <a:ext cx="1889325" cy="1335088"/>
          </a:xfrm>
          <a:prstGeom prst="rect">
            <a:avLst/>
          </a:prstGeo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Lo</a:t>
            </a:r>
            <a:r>
              <a:rPr lang="fr-FR" sz="1400" dirty="0">
                <a:solidFill>
                  <a:schemeClr val="bg1"/>
                </a:solidFill>
                <a:latin typeface="+mj-lt"/>
              </a:rPr>
              <a:t> Lorem ipsum dolor </a:t>
            </a:r>
            <a:r>
              <a:rPr lang="fr-FR" sz="1400" dirty="0" err="1">
                <a:solidFill>
                  <a:schemeClr val="bg1"/>
                </a:solidFill>
                <a:latin typeface="+mj-lt"/>
              </a:rPr>
              <a:t>sit</a:t>
            </a:r>
            <a:r>
              <a:rPr lang="fr-FR" sz="1400" dirty="0">
                <a:solidFill>
                  <a:schemeClr val="bg1"/>
                </a:solidFill>
                <a:latin typeface="+mj-lt"/>
              </a:rPr>
              <a:t> </a:t>
            </a:r>
            <a:r>
              <a:rPr lang="fr-FR" sz="1400" dirty="0" err="1">
                <a:solidFill>
                  <a:schemeClr val="bg1"/>
                </a:solidFill>
                <a:latin typeface="+mj-lt"/>
              </a:rPr>
              <a:t>amet</a:t>
            </a:r>
            <a:r>
              <a:rPr lang="fr-FR" sz="1400" dirty="0">
                <a:solidFill>
                  <a:schemeClr val="bg1"/>
                </a:solidFill>
                <a:latin typeface="+mj-lt"/>
              </a:rPr>
              <a:t>, consectetur adipiscing </a:t>
            </a:r>
            <a:r>
              <a:rPr lang="fr-FR" sz="1400" dirty="0" err="1">
                <a:solidFill>
                  <a:schemeClr val="bg1"/>
                </a:solidFill>
                <a:latin typeface="+mj-lt"/>
              </a:rPr>
              <a:t>elit</a:t>
            </a:r>
            <a:r>
              <a:rPr lang="fr-FR" sz="1400" dirty="0">
                <a:solidFill>
                  <a:schemeClr val="bg1"/>
                </a:solidFill>
                <a:latin typeface="+mj-lt"/>
              </a:rPr>
              <a:t>. Nam sodales </a:t>
            </a:r>
            <a:r>
              <a:rPr lang="fr-FR" sz="1400" dirty="0" err="1">
                <a:solidFill>
                  <a:schemeClr val="bg1"/>
                </a:solidFill>
                <a:latin typeface="+mj-lt"/>
              </a:rPr>
              <a:t>lacus</a:t>
            </a:r>
            <a:r>
              <a:rPr lang="fr-FR" sz="1400" dirty="0">
                <a:solidFill>
                  <a:schemeClr val="bg1"/>
                </a:solidFill>
                <a:latin typeface="+mj-lt"/>
              </a:rPr>
              <a:t> nec </a:t>
            </a:r>
            <a:r>
              <a:rPr lang="fr-FR" sz="1400" dirty="0" err="1">
                <a:solidFill>
                  <a:schemeClr val="bg1"/>
                </a:solidFill>
                <a:latin typeface="+mj-lt"/>
              </a:rPr>
              <a:t>ligula</a:t>
            </a:r>
            <a:r>
              <a:rPr lang="fr-FR" sz="1400" dirty="0">
                <a:solidFill>
                  <a:schemeClr val="bg1"/>
                </a:solidFill>
                <a:latin typeface="+mj-lt"/>
              </a:rPr>
              <a:t> rhoncus </a:t>
            </a:r>
            <a:r>
              <a:rPr lang="fr-FR" sz="1400" dirty="0" err="1">
                <a:solidFill>
                  <a:schemeClr val="bg1"/>
                </a:solidFill>
                <a:latin typeface="+mj-lt"/>
              </a:rPr>
              <a:t>iaculis</a:t>
            </a:r>
            <a:r>
              <a:rPr lang="fr-FR" sz="1400" dirty="0">
                <a:solidFill>
                  <a:schemeClr val="bg1"/>
                </a:solidFill>
                <a:latin typeface="+mj-lt"/>
              </a:rPr>
              <a:t>. </a:t>
            </a:r>
          </a:p>
          <a:p>
            <a:pPr lvl="0"/>
            <a:endParaRPr lang="fr-FR" dirty="0"/>
          </a:p>
        </p:txBody>
      </p:sp>
    </p:spTree>
    <p:extLst>
      <p:ext uri="{BB962C8B-B14F-4D97-AF65-F5344CB8AC3E}">
        <p14:creationId xmlns:p14="http://schemas.microsoft.com/office/powerpoint/2010/main" val="2477312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 Page de cours Titre 3 + citation">
    <p:spTree>
      <p:nvGrpSpPr>
        <p:cNvPr id="1" name=""/>
        <p:cNvGrpSpPr/>
        <p:nvPr/>
      </p:nvGrpSpPr>
      <p:grpSpPr>
        <a:xfrm>
          <a:off x="0" y="0"/>
          <a:ext cx="0" cy="0"/>
          <a:chOff x="0" y="0"/>
          <a:chExt cx="0" cy="0"/>
        </a:xfrm>
      </p:grpSpPr>
      <p:sp>
        <p:nvSpPr>
          <p:cNvPr id="29" name="Rectangle 28"/>
          <p:cNvSpPr/>
          <p:nvPr userDrawn="1"/>
        </p:nvSpPr>
        <p:spPr>
          <a:xfrm>
            <a:off x="0" y="0"/>
            <a:ext cx="6671968"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21"/>
          <p:cNvSpPr/>
          <p:nvPr userDrawn="1"/>
        </p:nvSpPr>
        <p:spPr>
          <a:xfrm rot="16200000">
            <a:off x="4670399" y="2004085"/>
            <a:ext cx="6488719" cy="24805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pic>
        <p:nvPicPr>
          <p:cNvPr id="20" name="Image 19"/>
          <p:cNvPicPr>
            <a:picLocks noChangeAspect="1"/>
          </p:cNvPicPr>
          <p:nvPr userDrawn="1"/>
        </p:nvPicPr>
        <p:blipFill>
          <a:blip r:embed="rId2">
            <a:duotone>
              <a:prstClr val="black"/>
              <a:srgbClr val="901913">
                <a:tint val="45000"/>
                <a:satMod val="400000"/>
              </a:srgbClr>
            </a:duotone>
            <a:lum bright="100000" contrast="100000"/>
            <a:extLst>
              <a:ext uri="{28A0092B-C50C-407E-A947-70E740481C1C}">
                <a14:useLocalDpi xmlns:a14="http://schemas.microsoft.com/office/drawing/2010/main" val="0"/>
              </a:ext>
            </a:extLst>
          </a:blip>
          <a:stretch>
            <a:fillRect/>
          </a:stretch>
        </p:blipFill>
        <p:spPr>
          <a:xfrm>
            <a:off x="7456259" y="3759850"/>
            <a:ext cx="1593016" cy="580744"/>
          </a:xfrm>
          <a:prstGeom prst="rect">
            <a:avLst/>
          </a:prstGeom>
        </p:spPr>
      </p:pic>
      <p:pic>
        <p:nvPicPr>
          <p:cNvPr id="23" name="Image 22"/>
          <p:cNvPicPr>
            <a:picLocks noChangeAspect="1"/>
          </p:cNvPicPr>
          <p:nvPr userDrawn="1"/>
        </p:nvPicPr>
        <p:blipFill>
          <a:blip r:embed="rId2">
            <a:duotone>
              <a:prstClr val="black"/>
              <a:srgbClr val="901913">
                <a:tint val="45000"/>
                <a:satMod val="400000"/>
              </a:srgbClr>
            </a:duotone>
            <a:lum bright="100000" contrast="100000"/>
            <a:extLst>
              <a:ext uri="{28A0092B-C50C-407E-A947-70E740481C1C}">
                <a14:useLocalDpi xmlns:a14="http://schemas.microsoft.com/office/drawing/2010/main" val="0"/>
              </a:ext>
            </a:extLst>
          </a:blip>
          <a:stretch>
            <a:fillRect/>
          </a:stretch>
        </p:blipFill>
        <p:spPr>
          <a:xfrm rot="10800000">
            <a:off x="6783686" y="1556362"/>
            <a:ext cx="1593016" cy="580744"/>
          </a:xfrm>
          <a:prstGeom prst="rect">
            <a:avLst/>
          </a:prstGeom>
        </p:spPr>
      </p:pic>
      <p:sp>
        <p:nvSpPr>
          <p:cNvPr id="32" name="Espace réservé du texte 2"/>
          <p:cNvSpPr txBox="1">
            <a:spLocks/>
          </p:cNvSpPr>
          <p:nvPr userDrawn="1"/>
        </p:nvSpPr>
        <p:spPr>
          <a:xfrm>
            <a:off x="6975275" y="4596854"/>
            <a:ext cx="1889311" cy="11713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fr-FR" sz="1000" dirty="0"/>
              <a:t>Auteur</a:t>
            </a:r>
            <a:br>
              <a:rPr lang="fr-FR" sz="1000" dirty="0"/>
            </a:br>
            <a:r>
              <a:rPr lang="fr-FR" sz="1000" dirty="0"/>
              <a:t>Source</a:t>
            </a:r>
          </a:p>
        </p:txBody>
      </p:sp>
      <p:sp>
        <p:nvSpPr>
          <p:cNvPr id="15" name="Espace réservé du texte 9">
            <a:extLst>
              <a:ext uri="{FF2B5EF4-FFF2-40B4-BE49-F238E27FC236}">
                <a16:creationId xmlns:a16="http://schemas.microsoft.com/office/drawing/2014/main" id="{72510466-280F-1726-C74E-7A46AE2A5116}"/>
              </a:ext>
            </a:extLst>
          </p:cNvPr>
          <p:cNvSpPr>
            <a:spLocks noGrp="1"/>
          </p:cNvSpPr>
          <p:nvPr>
            <p:ph type="body" sz="quarter" idx="14" hasCustomPrompt="1"/>
          </p:nvPr>
        </p:nvSpPr>
        <p:spPr>
          <a:xfrm>
            <a:off x="457199" y="697021"/>
            <a:ext cx="5926845"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17" name="Espace réservé du texte 2">
            <a:extLst>
              <a:ext uri="{FF2B5EF4-FFF2-40B4-BE49-F238E27FC236}">
                <a16:creationId xmlns:a16="http://schemas.microsoft.com/office/drawing/2014/main" id="{CEC24A9B-67DF-C498-B46F-92FBF99D47B4}"/>
              </a:ext>
            </a:extLst>
          </p:cNvPr>
          <p:cNvSpPr>
            <a:spLocks noGrp="1"/>
          </p:cNvSpPr>
          <p:nvPr>
            <p:ph type="body" sz="quarter" idx="15" hasCustomPrompt="1"/>
          </p:nvPr>
        </p:nvSpPr>
        <p:spPr>
          <a:xfrm>
            <a:off x="450850" y="1155686"/>
            <a:ext cx="5933195" cy="4859220"/>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sp>
        <p:nvSpPr>
          <p:cNvPr id="18" name="Espace réservé du texte 3">
            <a:extLst>
              <a:ext uri="{FF2B5EF4-FFF2-40B4-BE49-F238E27FC236}">
                <a16:creationId xmlns:a16="http://schemas.microsoft.com/office/drawing/2014/main" id="{7456FC3D-5C10-CAEC-C471-F240A6CA8983}"/>
              </a:ext>
            </a:extLst>
          </p:cNvPr>
          <p:cNvSpPr>
            <a:spLocks noGrp="1"/>
          </p:cNvSpPr>
          <p:nvPr>
            <p:ph type="body" sz="quarter" idx="17" hasCustomPrompt="1"/>
          </p:nvPr>
        </p:nvSpPr>
        <p:spPr>
          <a:xfrm>
            <a:off x="6975275" y="2322964"/>
            <a:ext cx="1889325" cy="1335088"/>
          </a:xfrm>
          <a:prstGeom prst="rect">
            <a:avLst/>
          </a:prstGeo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Lo</a:t>
            </a:r>
            <a:r>
              <a:rPr lang="fr-FR" sz="1400" dirty="0">
                <a:solidFill>
                  <a:schemeClr val="bg1"/>
                </a:solidFill>
                <a:latin typeface="+mj-lt"/>
              </a:rPr>
              <a:t> Lorem ipsum dolor </a:t>
            </a:r>
            <a:r>
              <a:rPr lang="fr-FR" sz="1400" dirty="0" err="1">
                <a:solidFill>
                  <a:schemeClr val="bg1"/>
                </a:solidFill>
                <a:latin typeface="+mj-lt"/>
              </a:rPr>
              <a:t>sit</a:t>
            </a:r>
            <a:r>
              <a:rPr lang="fr-FR" sz="1400" dirty="0">
                <a:solidFill>
                  <a:schemeClr val="bg1"/>
                </a:solidFill>
                <a:latin typeface="+mj-lt"/>
              </a:rPr>
              <a:t> </a:t>
            </a:r>
            <a:r>
              <a:rPr lang="fr-FR" sz="1400" dirty="0" err="1">
                <a:solidFill>
                  <a:schemeClr val="bg1"/>
                </a:solidFill>
                <a:latin typeface="+mj-lt"/>
              </a:rPr>
              <a:t>amet</a:t>
            </a:r>
            <a:r>
              <a:rPr lang="fr-FR" sz="1400" dirty="0">
                <a:solidFill>
                  <a:schemeClr val="bg1"/>
                </a:solidFill>
                <a:latin typeface="+mj-lt"/>
              </a:rPr>
              <a:t>, consectetur adipiscing </a:t>
            </a:r>
            <a:r>
              <a:rPr lang="fr-FR" sz="1400" dirty="0" err="1">
                <a:solidFill>
                  <a:schemeClr val="bg1"/>
                </a:solidFill>
                <a:latin typeface="+mj-lt"/>
              </a:rPr>
              <a:t>elit</a:t>
            </a:r>
            <a:r>
              <a:rPr lang="fr-FR" sz="1400" dirty="0">
                <a:solidFill>
                  <a:schemeClr val="bg1"/>
                </a:solidFill>
                <a:latin typeface="+mj-lt"/>
              </a:rPr>
              <a:t>. Nam sodales </a:t>
            </a:r>
            <a:r>
              <a:rPr lang="fr-FR" sz="1400" dirty="0" err="1">
                <a:solidFill>
                  <a:schemeClr val="bg1"/>
                </a:solidFill>
                <a:latin typeface="+mj-lt"/>
              </a:rPr>
              <a:t>lacus</a:t>
            </a:r>
            <a:r>
              <a:rPr lang="fr-FR" sz="1400" dirty="0">
                <a:solidFill>
                  <a:schemeClr val="bg1"/>
                </a:solidFill>
                <a:latin typeface="+mj-lt"/>
              </a:rPr>
              <a:t> nec </a:t>
            </a:r>
            <a:r>
              <a:rPr lang="fr-FR" sz="1400" dirty="0" err="1">
                <a:solidFill>
                  <a:schemeClr val="bg1"/>
                </a:solidFill>
                <a:latin typeface="+mj-lt"/>
              </a:rPr>
              <a:t>ligula</a:t>
            </a:r>
            <a:r>
              <a:rPr lang="fr-FR" sz="1400" dirty="0">
                <a:solidFill>
                  <a:schemeClr val="bg1"/>
                </a:solidFill>
                <a:latin typeface="+mj-lt"/>
              </a:rPr>
              <a:t> rhoncus </a:t>
            </a:r>
            <a:r>
              <a:rPr lang="fr-FR" sz="1400" dirty="0" err="1">
                <a:solidFill>
                  <a:schemeClr val="bg1"/>
                </a:solidFill>
                <a:latin typeface="+mj-lt"/>
              </a:rPr>
              <a:t>iaculis</a:t>
            </a:r>
            <a:r>
              <a:rPr lang="fr-FR" sz="1400" dirty="0">
                <a:solidFill>
                  <a:schemeClr val="bg1"/>
                </a:solidFill>
                <a:latin typeface="+mj-lt"/>
              </a:rPr>
              <a:t>. </a:t>
            </a:r>
          </a:p>
          <a:p>
            <a:pPr lvl="0"/>
            <a:endParaRPr lang="fr-FR" dirty="0"/>
          </a:p>
        </p:txBody>
      </p:sp>
      <p:cxnSp>
        <p:nvCxnSpPr>
          <p:cNvPr id="19" name="Connecteur droit 18">
            <a:extLst>
              <a:ext uri="{FF2B5EF4-FFF2-40B4-BE49-F238E27FC236}">
                <a16:creationId xmlns:a16="http://schemas.microsoft.com/office/drawing/2014/main" id="{24B88E20-1E62-E039-2FCB-523FD85D1F11}"/>
              </a:ext>
            </a:extLst>
          </p:cNvPr>
          <p:cNvCxnSpPr/>
          <p:nvPr userDrawn="1"/>
        </p:nvCxnSpPr>
        <p:spPr>
          <a:xfrm flipH="1">
            <a:off x="-1" y="355616"/>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98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 Page de cours Titre 1,2,3 + A savoir">
    <p:spTree>
      <p:nvGrpSpPr>
        <p:cNvPr id="1" name=""/>
        <p:cNvGrpSpPr/>
        <p:nvPr/>
      </p:nvGrpSpPr>
      <p:grpSpPr>
        <a:xfrm>
          <a:off x="0" y="0"/>
          <a:ext cx="0" cy="0"/>
          <a:chOff x="0" y="0"/>
          <a:chExt cx="0" cy="0"/>
        </a:xfrm>
      </p:grpSpPr>
      <p:sp>
        <p:nvSpPr>
          <p:cNvPr id="29" name="Rectangle 28"/>
          <p:cNvSpPr/>
          <p:nvPr userDrawn="1"/>
        </p:nvSpPr>
        <p:spPr>
          <a:xfrm>
            <a:off x="0" y="0"/>
            <a:ext cx="6768548"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Rectangle 64"/>
          <p:cNvSpPr/>
          <p:nvPr userDrawn="1"/>
        </p:nvSpPr>
        <p:spPr>
          <a:xfrm rot="16200000">
            <a:off x="4670399" y="2004085"/>
            <a:ext cx="6488719" cy="24805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7" name="Image 66"/>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6671968" y="1892980"/>
            <a:ext cx="1437905" cy="524197"/>
          </a:xfrm>
          <a:prstGeom prst="rect">
            <a:avLst/>
          </a:prstGeom>
          <a:noFill/>
        </p:spPr>
      </p:pic>
      <p:sp>
        <p:nvSpPr>
          <p:cNvPr id="59" name="Espace réservé du titre 1"/>
          <p:cNvSpPr>
            <a:spLocks noGrp="1"/>
          </p:cNvSpPr>
          <p:nvPr>
            <p:ph type="title"/>
          </p:nvPr>
        </p:nvSpPr>
        <p:spPr>
          <a:xfrm>
            <a:off x="-2519" y="499875"/>
            <a:ext cx="6386563"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cxnSp>
        <p:nvCxnSpPr>
          <p:cNvPr id="61" name="Connecteur droit 60"/>
          <p:cNvCxnSpPr>
            <a:cxnSpLocks/>
          </p:cNvCxnSpPr>
          <p:nvPr userDrawn="1"/>
        </p:nvCxnSpPr>
        <p:spPr>
          <a:xfrm flipH="1">
            <a:off x="6768548" y="351692"/>
            <a:ext cx="2360938" cy="0"/>
          </a:xfrm>
          <a:prstGeom prst="line">
            <a:avLst/>
          </a:prstGeom>
          <a:ln w="762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27791D9F-BFDD-5369-53F5-B61565E39D85}"/>
              </a:ext>
            </a:extLst>
          </p:cNvPr>
          <p:cNvCxnSpPr>
            <a:cxnSpLocks/>
          </p:cNvCxnSpPr>
          <p:nvPr userDrawn="1"/>
        </p:nvCxnSpPr>
        <p:spPr>
          <a:xfrm flipH="1">
            <a:off x="4293704" y="351692"/>
            <a:ext cx="2378264" cy="0"/>
          </a:xfrm>
          <a:prstGeom prst="line">
            <a:avLst/>
          </a:prstGeom>
          <a:ln w="76200">
            <a:solidFill>
              <a:srgbClr val="101024"/>
            </a:solidFill>
            <a:prstDash val="sysDot"/>
          </a:ln>
        </p:spPr>
        <p:style>
          <a:lnRef idx="1">
            <a:schemeClr val="accent1"/>
          </a:lnRef>
          <a:fillRef idx="0">
            <a:schemeClr val="accent1"/>
          </a:fillRef>
          <a:effectRef idx="0">
            <a:schemeClr val="accent1"/>
          </a:effectRef>
          <a:fontRef idx="minor">
            <a:schemeClr val="tx1"/>
          </a:fontRef>
        </p:style>
      </p:cxnSp>
      <p:sp>
        <p:nvSpPr>
          <p:cNvPr id="18" name="Espace réservé du texte 9">
            <a:extLst>
              <a:ext uri="{FF2B5EF4-FFF2-40B4-BE49-F238E27FC236}">
                <a16:creationId xmlns:a16="http://schemas.microsoft.com/office/drawing/2014/main" id="{3D71D393-B19C-568D-A5E8-D509F8F7DB73}"/>
              </a:ext>
            </a:extLst>
          </p:cNvPr>
          <p:cNvSpPr>
            <a:spLocks noGrp="1"/>
          </p:cNvSpPr>
          <p:nvPr>
            <p:ph type="body" sz="quarter" idx="14" hasCustomPrompt="1"/>
          </p:nvPr>
        </p:nvSpPr>
        <p:spPr>
          <a:xfrm>
            <a:off x="457199" y="1720479"/>
            <a:ext cx="5926845" cy="261342"/>
          </a:xfrm>
          <a:prstGeom prst="rect">
            <a:avLst/>
          </a:prstGeom>
        </p:spPr>
        <p:txBody>
          <a:bodyPr/>
          <a:lstStyle>
            <a:lvl1pPr>
              <a:defRPr sz="1200">
                <a:solidFill>
                  <a:srgbClr val="101024"/>
                </a:solidFill>
                <a:latin typeface="+mj-lt"/>
              </a:defRPr>
            </a:lvl1pPr>
          </a:lstStyle>
          <a:p>
            <a:pPr lvl="0"/>
            <a:r>
              <a:rPr lang="fr-FR" dirty="0"/>
              <a:t>[  STYLE DE TITRE 3 ]</a:t>
            </a:r>
          </a:p>
        </p:txBody>
      </p:sp>
      <p:sp>
        <p:nvSpPr>
          <p:cNvPr id="19" name="Espace réservé du texte 9">
            <a:extLst>
              <a:ext uri="{FF2B5EF4-FFF2-40B4-BE49-F238E27FC236}">
                <a16:creationId xmlns:a16="http://schemas.microsoft.com/office/drawing/2014/main" id="{AF1DD6A0-4717-BCD2-1960-1D15764FE668}"/>
              </a:ext>
            </a:extLst>
          </p:cNvPr>
          <p:cNvSpPr>
            <a:spLocks noGrp="1"/>
          </p:cNvSpPr>
          <p:nvPr>
            <p:ph type="body" sz="quarter" idx="16" hasCustomPrompt="1"/>
          </p:nvPr>
        </p:nvSpPr>
        <p:spPr>
          <a:xfrm>
            <a:off x="1" y="1078409"/>
            <a:ext cx="6384044" cy="285312"/>
          </a:xfrm>
          <a:prstGeom prst="rect">
            <a:avLst/>
          </a:prstGeom>
        </p:spPr>
        <p:txBody>
          <a:bodyPr/>
          <a:lstStyle>
            <a:lvl1pPr algn="r">
              <a:defRPr sz="1400" b="1">
                <a:solidFill>
                  <a:srgbClr val="101024"/>
                </a:solidFill>
                <a:latin typeface="+mj-lt"/>
              </a:defRPr>
            </a:lvl1pPr>
          </a:lstStyle>
          <a:p>
            <a:pPr lvl="0"/>
            <a:r>
              <a:rPr lang="fr-FR" dirty="0"/>
              <a:t>[  STYLE DE TITRE 2 ]</a:t>
            </a:r>
          </a:p>
        </p:txBody>
      </p:sp>
      <p:cxnSp>
        <p:nvCxnSpPr>
          <p:cNvPr id="21" name="Connecteur droit 20">
            <a:extLst>
              <a:ext uri="{FF2B5EF4-FFF2-40B4-BE49-F238E27FC236}">
                <a16:creationId xmlns:a16="http://schemas.microsoft.com/office/drawing/2014/main" id="{DB27D324-AEDD-7540-4D76-D1B11B36DB4F}"/>
              </a:ext>
            </a:extLst>
          </p:cNvPr>
          <p:cNvCxnSpPr/>
          <p:nvPr userDrawn="1"/>
        </p:nvCxnSpPr>
        <p:spPr>
          <a:xfrm flipH="1">
            <a:off x="-1" y="1524000"/>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20" name="Espace réservé du texte 2">
            <a:extLst>
              <a:ext uri="{FF2B5EF4-FFF2-40B4-BE49-F238E27FC236}">
                <a16:creationId xmlns:a16="http://schemas.microsoft.com/office/drawing/2014/main" id="{A4040583-EFA1-B599-7AE9-CBE390D7C0E5}"/>
              </a:ext>
            </a:extLst>
          </p:cNvPr>
          <p:cNvSpPr>
            <a:spLocks noGrp="1"/>
          </p:cNvSpPr>
          <p:nvPr>
            <p:ph type="body" sz="quarter" idx="15" hasCustomPrompt="1"/>
          </p:nvPr>
        </p:nvSpPr>
        <p:spPr>
          <a:xfrm>
            <a:off x="450850" y="2178298"/>
            <a:ext cx="5933195" cy="3836607"/>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sp>
        <p:nvSpPr>
          <p:cNvPr id="23" name="Espace réservé du texte 3">
            <a:extLst>
              <a:ext uri="{FF2B5EF4-FFF2-40B4-BE49-F238E27FC236}">
                <a16:creationId xmlns:a16="http://schemas.microsoft.com/office/drawing/2014/main" id="{F49C0FF4-02AF-74A6-3A07-E419785EEB55}"/>
              </a:ext>
            </a:extLst>
          </p:cNvPr>
          <p:cNvSpPr>
            <a:spLocks noGrp="1"/>
          </p:cNvSpPr>
          <p:nvPr>
            <p:ph type="body" sz="quarter" idx="17" hasCustomPrompt="1"/>
          </p:nvPr>
        </p:nvSpPr>
        <p:spPr>
          <a:xfrm>
            <a:off x="6834895" y="2635534"/>
            <a:ext cx="2141325" cy="1574077"/>
          </a:xfrm>
          <a:prstGeom prst="rect">
            <a:avLst/>
          </a:prstGeom>
        </p:spPr>
        <p:txBody>
          <a:bodyPr/>
          <a:lstStyle>
            <a:lvl1pPr>
              <a:defRPr sz="15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A SAVOIR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Lo</a:t>
            </a:r>
            <a:r>
              <a:rPr lang="fr-FR" sz="1400" dirty="0">
                <a:solidFill>
                  <a:schemeClr val="bg1"/>
                </a:solidFill>
                <a:latin typeface="+mj-lt"/>
              </a:rPr>
              <a:t> Lorem ipsum dolor </a:t>
            </a:r>
            <a:r>
              <a:rPr lang="fr-FR" sz="1400" dirty="0" err="1">
                <a:solidFill>
                  <a:schemeClr val="bg1"/>
                </a:solidFill>
                <a:latin typeface="+mj-lt"/>
              </a:rPr>
              <a:t>sit</a:t>
            </a:r>
            <a:r>
              <a:rPr lang="fr-FR" sz="1400" dirty="0">
                <a:solidFill>
                  <a:schemeClr val="bg1"/>
                </a:solidFill>
                <a:latin typeface="+mj-lt"/>
              </a:rPr>
              <a:t> </a:t>
            </a:r>
            <a:r>
              <a:rPr lang="fr-FR" sz="1400" dirty="0" err="1">
                <a:solidFill>
                  <a:schemeClr val="bg1"/>
                </a:solidFill>
                <a:latin typeface="+mj-lt"/>
              </a:rPr>
              <a:t>amet</a:t>
            </a:r>
            <a:r>
              <a:rPr lang="fr-FR" sz="1400" dirty="0">
                <a:solidFill>
                  <a:schemeClr val="bg1"/>
                </a:solidFill>
                <a:latin typeface="+mj-lt"/>
              </a:rPr>
              <a:t>, consectetur adipiscing </a:t>
            </a:r>
            <a:r>
              <a:rPr lang="fr-FR" sz="1400" dirty="0" err="1">
                <a:solidFill>
                  <a:schemeClr val="bg1"/>
                </a:solidFill>
                <a:latin typeface="+mj-lt"/>
              </a:rPr>
              <a:t>elit</a:t>
            </a:r>
            <a:r>
              <a:rPr lang="fr-FR" sz="1400" dirty="0">
                <a:solidFill>
                  <a:schemeClr val="bg1"/>
                </a:solidFill>
                <a:latin typeface="+mj-lt"/>
              </a:rPr>
              <a:t>. Nam sodales </a:t>
            </a:r>
            <a:r>
              <a:rPr lang="fr-FR" sz="1400" dirty="0" err="1">
                <a:solidFill>
                  <a:schemeClr val="bg1"/>
                </a:solidFill>
                <a:latin typeface="+mj-lt"/>
              </a:rPr>
              <a:t>lacus</a:t>
            </a:r>
            <a:r>
              <a:rPr lang="fr-FR" sz="1400" dirty="0">
                <a:solidFill>
                  <a:schemeClr val="bg1"/>
                </a:solidFill>
                <a:latin typeface="+mj-lt"/>
              </a:rPr>
              <a:t> nec </a:t>
            </a:r>
            <a:r>
              <a:rPr lang="fr-FR" sz="1400" dirty="0" err="1">
                <a:solidFill>
                  <a:schemeClr val="bg1"/>
                </a:solidFill>
                <a:latin typeface="+mj-lt"/>
              </a:rPr>
              <a:t>ligula</a:t>
            </a:r>
            <a:r>
              <a:rPr lang="fr-FR" sz="1400" dirty="0">
                <a:solidFill>
                  <a:schemeClr val="bg1"/>
                </a:solidFill>
                <a:latin typeface="+mj-lt"/>
              </a:rPr>
              <a:t> rhoncus </a:t>
            </a:r>
            <a:r>
              <a:rPr lang="fr-FR" sz="1400" dirty="0" err="1">
                <a:solidFill>
                  <a:schemeClr val="bg1"/>
                </a:solidFill>
                <a:latin typeface="+mj-lt"/>
              </a:rPr>
              <a:t>iaculis</a:t>
            </a:r>
            <a:r>
              <a:rPr lang="fr-FR" sz="1400" dirty="0">
                <a:solidFill>
                  <a:schemeClr val="bg1"/>
                </a:solidFill>
                <a:latin typeface="+mj-lt"/>
              </a:rPr>
              <a:t>. </a:t>
            </a:r>
          </a:p>
          <a:p>
            <a:pPr lvl="0"/>
            <a:endParaRPr lang="fr-FR" dirty="0"/>
          </a:p>
        </p:txBody>
      </p:sp>
    </p:spTree>
    <p:extLst>
      <p:ext uri="{BB962C8B-B14F-4D97-AF65-F5344CB8AC3E}">
        <p14:creationId xmlns:p14="http://schemas.microsoft.com/office/powerpoint/2010/main" val="1363459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 - Page de cours Titre 3 + A savoir">
    <p:spTree>
      <p:nvGrpSpPr>
        <p:cNvPr id="1" name=""/>
        <p:cNvGrpSpPr/>
        <p:nvPr/>
      </p:nvGrpSpPr>
      <p:grpSpPr>
        <a:xfrm>
          <a:off x="0" y="0"/>
          <a:ext cx="0" cy="0"/>
          <a:chOff x="0" y="0"/>
          <a:chExt cx="0" cy="0"/>
        </a:xfrm>
      </p:grpSpPr>
      <p:sp>
        <p:nvSpPr>
          <p:cNvPr id="29" name="Rectangle 28"/>
          <p:cNvSpPr/>
          <p:nvPr userDrawn="1"/>
        </p:nvSpPr>
        <p:spPr>
          <a:xfrm>
            <a:off x="0" y="0"/>
            <a:ext cx="6671968"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userDrawn="1"/>
        </p:nvSpPr>
        <p:spPr>
          <a:xfrm rot="16200000">
            <a:off x="4670399" y="2004085"/>
            <a:ext cx="6488719" cy="24805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7" name="Image 66"/>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6671968" y="1892980"/>
            <a:ext cx="1437905" cy="524197"/>
          </a:xfrm>
          <a:prstGeom prst="rect">
            <a:avLst/>
          </a:prstGeom>
          <a:noFill/>
        </p:spPr>
      </p:pic>
      <p:sp>
        <p:nvSpPr>
          <p:cNvPr id="24" name="Rectangle 2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2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Franklin Gothic Book" panose="020B0503020102020204" pitchFamily="34" charset="0"/>
              </a:defRPr>
            </a:lvl1pPr>
          </a:lstStyle>
          <a:p>
            <a:fld id="{07C4DFEA-AAE8-4403-B42D-53C3950B26E2}" type="slidenum">
              <a:rPr lang="fr-FR" smtClean="0"/>
              <a:pPr/>
              <a:t>‹N°›</a:t>
            </a:fld>
            <a:endParaRPr lang="fr-FR" dirty="0"/>
          </a:p>
        </p:txBody>
      </p:sp>
      <p:sp>
        <p:nvSpPr>
          <p:cNvPr id="2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a:t>www.doranco.fr | 01 55 25 28 00</a:t>
            </a:r>
            <a:endParaRPr lang="fr-FR" dirty="0"/>
          </a:p>
        </p:txBody>
      </p:sp>
      <p:sp>
        <p:nvSpPr>
          <p:cNvPr id="13" name="Espace réservé du texte 9">
            <a:extLst>
              <a:ext uri="{FF2B5EF4-FFF2-40B4-BE49-F238E27FC236}">
                <a16:creationId xmlns:a16="http://schemas.microsoft.com/office/drawing/2014/main" id="{8B83A7B8-8CA0-C6DC-FFE1-2228D9248B4B}"/>
              </a:ext>
            </a:extLst>
          </p:cNvPr>
          <p:cNvSpPr>
            <a:spLocks noGrp="1"/>
          </p:cNvSpPr>
          <p:nvPr>
            <p:ph type="body" sz="quarter" idx="14" hasCustomPrompt="1"/>
          </p:nvPr>
        </p:nvSpPr>
        <p:spPr>
          <a:xfrm>
            <a:off x="457199" y="762574"/>
            <a:ext cx="5926845" cy="261342"/>
          </a:xfrm>
          <a:prstGeom prst="rect">
            <a:avLst/>
          </a:prstGeom>
        </p:spPr>
        <p:txBody>
          <a:bodyPr/>
          <a:lstStyle>
            <a:lvl1pPr>
              <a:defRPr sz="1200">
                <a:solidFill>
                  <a:srgbClr val="101024"/>
                </a:solidFill>
                <a:latin typeface="+mj-lt"/>
              </a:defRPr>
            </a:lvl1pPr>
          </a:lstStyle>
          <a:p>
            <a:pPr lvl="0"/>
            <a:r>
              <a:rPr lang="fr-FR" dirty="0"/>
              <a:t>[  STYLE DE TITRE 3 ]</a:t>
            </a:r>
          </a:p>
        </p:txBody>
      </p:sp>
      <p:cxnSp>
        <p:nvCxnSpPr>
          <p:cNvPr id="14" name="Connecteur droit 13">
            <a:extLst>
              <a:ext uri="{FF2B5EF4-FFF2-40B4-BE49-F238E27FC236}">
                <a16:creationId xmlns:a16="http://schemas.microsoft.com/office/drawing/2014/main" id="{0D4AD935-E15D-18CD-D7A0-193394EEF21D}"/>
              </a:ext>
            </a:extLst>
          </p:cNvPr>
          <p:cNvCxnSpPr/>
          <p:nvPr userDrawn="1"/>
        </p:nvCxnSpPr>
        <p:spPr>
          <a:xfrm flipH="1">
            <a:off x="-16779" y="410415"/>
            <a:ext cx="4689834"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15" name="Espace réservé du texte 2">
            <a:extLst>
              <a:ext uri="{FF2B5EF4-FFF2-40B4-BE49-F238E27FC236}">
                <a16:creationId xmlns:a16="http://schemas.microsoft.com/office/drawing/2014/main" id="{5433AB37-42D1-2257-1D5E-E6D0ADEA2CC5}"/>
              </a:ext>
            </a:extLst>
          </p:cNvPr>
          <p:cNvSpPr>
            <a:spLocks noGrp="1"/>
          </p:cNvSpPr>
          <p:nvPr>
            <p:ph type="body" sz="quarter" idx="15" hasCustomPrompt="1"/>
          </p:nvPr>
        </p:nvSpPr>
        <p:spPr>
          <a:xfrm>
            <a:off x="450850" y="1241576"/>
            <a:ext cx="5933195" cy="4773330"/>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sp>
        <p:nvSpPr>
          <p:cNvPr id="16" name="Espace réservé du texte 3">
            <a:extLst>
              <a:ext uri="{FF2B5EF4-FFF2-40B4-BE49-F238E27FC236}">
                <a16:creationId xmlns:a16="http://schemas.microsoft.com/office/drawing/2014/main" id="{558B79DC-CD02-7E7A-8DFD-AB01B0E28534}"/>
              </a:ext>
            </a:extLst>
          </p:cNvPr>
          <p:cNvSpPr>
            <a:spLocks noGrp="1"/>
          </p:cNvSpPr>
          <p:nvPr>
            <p:ph type="body" sz="quarter" idx="17" hasCustomPrompt="1"/>
          </p:nvPr>
        </p:nvSpPr>
        <p:spPr>
          <a:xfrm>
            <a:off x="6834895" y="2635534"/>
            <a:ext cx="2141325" cy="2699864"/>
          </a:xfrm>
          <a:prstGeom prst="rect">
            <a:avLst/>
          </a:prstGeom>
        </p:spPr>
        <p:txBody>
          <a:bodyPr/>
          <a:lstStyle>
            <a:lvl1pPr>
              <a:defRPr sz="15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A SAVOIR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baseline="0" dirty="0">
                <a:solidFill>
                  <a:schemeClr val="bg1"/>
                </a:solidFill>
                <a:latin typeface="+mj-lt"/>
              </a:rPr>
              <a:t>Lo</a:t>
            </a:r>
            <a:r>
              <a:rPr lang="fr-FR" sz="1400" dirty="0">
                <a:solidFill>
                  <a:schemeClr val="bg1"/>
                </a:solidFill>
                <a:latin typeface="+mj-lt"/>
              </a:rPr>
              <a:t> Lorem ipsum dolor </a:t>
            </a:r>
            <a:r>
              <a:rPr lang="fr-FR" sz="1400" dirty="0" err="1">
                <a:solidFill>
                  <a:schemeClr val="bg1"/>
                </a:solidFill>
                <a:latin typeface="+mj-lt"/>
              </a:rPr>
              <a:t>sit</a:t>
            </a:r>
            <a:r>
              <a:rPr lang="fr-FR" sz="1400" dirty="0">
                <a:solidFill>
                  <a:schemeClr val="bg1"/>
                </a:solidFill>
                <a:latin typeface="+mj-lt"/>
              </a:rPr>
              <a:t> </a:t>
            </a:r>
            <a:r>
              <a:rPr lang="fr-FR" sz="1400" dirty="0" err="1">
                <a:solidFill>
                  <a:schemeClr val="bg1"/>
                </a:solidFill>
                <a:latin typeface="+mj-lt"/>
              </a:rPr>
              <a:t>amet</a:t>
            </a:r>
            <a:r>
              <a:rPr lang="fr-FR" sz="1400" dirty="0">
                <a:solidFill>
                  <a:schemeClr val="bg1"/>
                </a:solidFill>
                <a:latin typeface="+mj-lt"/>
              </a:rPr>
              <a:t>, consectetur adipiscing </a:t>
            </a:r>
            <a:r>
              <a:rPr lang="fr-FR" sz="1400" dirty="0" err="1">
                <a:solidFill>
                  <a:schemeClr val="bg1"/>
                </a:solidFill>
                <a:latin typeface="+mj-lt"/>
              </a:rPr>
              <a:t>elit</a:t>
            </a:r>
            <a:r>
              <a:rPr lang="fr-FR" sz="1400" dirty="0">
                <a:solidFill>
                  <a:schemeClr val="bg1"/>
                </a:solidFill>
                <a:latin typeface="+mj-lt"/>
              </a:rPr>
              <a:t>. Nam sodales </a:t>
            </a:r>
            <a:r>
              <a:rPr lang="fr-FR" sz="1400" dirty="0" err="1">
                <a:solidFill>
                  <a:schemeClr val="bg1"/>
                </a:solidFill>
                <a:latin typeface="+mj-lt"/>
              </a:rPr>
              <a:t>lacus</a:t>
            </a:r>
            <a:r>
              <a:rPr lang="fr-FR" sz="1400" dirty="0">
                <a:solidFill>
                  <a:schemeClr val="bg1"/>
                </a:solidFill>
                <a:latin typeface="+mj-lt"/>
              </a:rPr>
              <a:t> nec </a:t>
            </a:r>
            <a:r>
              <a:rPr lang="fr-FR" sz="1400" dirty="0" err="1">
                <a:solidFill>
                  <a:schemeClr val="bg1"/>
                </a:solidFill>
                <a:latin typeface="+mj-lt"/>
              </a:rPr>
              <a:t>ligula</a:t>
            </a:r>
            <a:r>
              <a:rPr lang="fr-FR" sz="1400" dirty="0">
                <a:solidFill>
                  <a:schemeClr val="bg1"/>
                </a:solidFill>
                <a:latin typeface="+mj-lt"/>
              </a:rPr>
              <a:t> rhoncus </a:t>
            </a:r>
            <a:r>
              <a:rPr lang="fr-FR" sz="1400" dirty="0" err="1">
                <a:solidFill>
                  <a:schemeClr val="bg1"/>
                </a:solidFill>
                <a:latin typeface="+mj-lt"/>
              </a:rPr>
              <a:t>iaculis</a:t>
            </a:r>
            <a:r>
              <a:rPr lang="fr-FR" sz="1400" dirty="0">
                <a:solidFill>
                  <a:schemeClr val="bg1"/>
                </a:solidFill>
                <a:latin typeface="+mj-lt"/>
              </a:rPr>
              <a:t>. </a:t>
            </a:r>
          </a:p>
          <a:p>
            <a:pPr lvl="0"/>
            <a:endParaRPr lang="fr-FR" dirty="0"/>
          </a:p>
        </p:txBody>
      </p:sp>
    </p:spTree>
    <p:extLst>
      <p:ext uri="{BB962C8B-B14F-4D97-AF65-F5344CB8AC3E}">
        <p14:creationId xmlns:p14="http://schemas.microsoft.com/office/powerpoint/2010/main" val="2663613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C13A728-793B-C34C-2DE2-04B53043C53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806" r="15700"/>
          <a:stretch/>
        </p:blipFill>
        <p:spPr>
          <a:xfrm>
            <a:off x="1" y="2241901"/>
            <a:ext cx="4892841" cy="3982422"/>
          </a:xfrm>
          <a:prstGeom prst="rect">
            <a:avLst/>
          </a:prstGeom>
        </p:spPr>
      </p:pic>
      <p:sp>
        <p:nvSpPr>
          <p:cNvPr id="27" name="Rectangle 26"/>
          <p:cNvSpPr/>
          <p:nvPr userDrawn="1"/>
        </p:nvSpPr>
        <p:spPr>
          <a:xfrm>
            <a:off x="0" y="-3044"/>
            <a:ext cx="4898292" cy="2244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userDrawn="1"/>
        </p:nvSpPr>
        <p:spPr>
          <a:xfrm>
            <a:off x="4892843" y="0"/>
            <a:ext cx="4251158" cy="2253949"/>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userDrawn="1"/>
        </p:nvSpPr>
        <p:spPr>
          <a:xfrm>
            <a:off x="4892844" y="2229853"/>
            <a:ext cx="4251156" cy="4022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20"/>
          <p:cNvSpPr/>
          <p:nvPr userDrawn="1"/>
        </p:nvSpPr>
        <p:spPr>
          <a:xfrm>
            <a:off x="-1" y="6209244"/>
            <a:ext cx="9152277" cy="676122"/>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3" name="Rectangle 22"/>
          <p:cNvSpPr/>
          <p:nvPr userDrawn="1"/>
        </p:nvSpPr>
        <p:spPr>
          <a:xfrm>
            <a:off x="0" y="6219119"/>
            <a:ext cx="9152276" cy="707886"/>
          </a:xfrm>
          <a:prstGeom prst="rect">
            <a:avLst/>
          </a:prstGeom>
        </p:spPr>
        <p:txBody>
          <a:bodyPr wrap="square">
            <a:spAutoFit/>
          </a:bodyPr>
          <a:lstStyle/>
          <a:p>
            <a:pPr algn="ctr"/>
            <a:endParaRPr lang="fr-FR" sz="1200" baseline="30000" dirty="0">
              <a:solidFill>
                <a:schemeClr val="bg1"/>
              </a:solidFill>
              <a:latin typeface="Franklin Gothic Book" panose="020B0503020102020204" pitchFamily="34" charset="0"/>
            </a:endParaRPr>
          </a:p>
          <a:p>
            <a:pPr algn="ctr"/>
            <a:r>
              <a:rPr lang="fr-FR" sz="1200" baseline="30000" dirty="0">
                <a:solidFill>
                  <a:schemeClr val="bg1"/>
                </a:solidFill>
                <a:latin typeface="Arial" panose="020B0604020202020204" pitchFamily="34" charset="0"/>
                <a:cs typeface="Arial" panose="020B0604020202020204" pitchFamily="34" charset="0"/>
              </a:rPr>
              <a:t>ÉTABLISSEMENT D’ENSEIGNEMENT SUPÉRIEUR TECHNIQUE PRIVÉ</a:t>
            </a:r>
          </a:p>
          <a:p>
            <a:pPr algn="ctr"/>
            <a:r>
              <a:rPr lang="fr-FR" sz="1200" baseline="30000" dirty="0">
                <a:solidFill>
                  <a:schemeClr val="bg1"/>
                </a:solidFill>
                <a:latin typeface="Arial" panose="020B0604020202020204" pitchFamily="34" charset="0"/>
                <a:cs typeface="Arial" panose="020B0604020202020204" pitchFamily="34" charset="0"/>
              </a:rPr>
              <a:t>10-12 rue </a:t>
            </a:r>
            <a:r>
              <a:rPr lang="fr-FR" sz="1200" baseline="30000" dirty="0" err="1">
                <a:solidFill>
                  <a:schemeClr val="bg1"/>
                </a:solidFill>
                <a:latin typeface="Arial" panose="020B0604020202020204" pitchFamily="34" charset="0"/>
                <a:cs typeface="Arial" panose="020B0604020202020204" pitchFamily="34" charset="0"/>
              </a:rPr>
              <a:t>Planchat</a:t>
            </a:r>
            <a:r>
              <a:rPr lang="fr-FR" sz="1200" baseline="30000" dirty="0">
                <a:solidFill>
                  <a:schemeClr val="bg1"/>
                </a:solidFill>
                <a:latin typeface="Arial" panose="020B0604020202020204" pitchFamily="34" charset="0"/>
                <a:cs typeface="Arial" panose="020B0604020202020204" pitchFamily="34" charset="0"/>
              </a:rPr>
              <a:t> - 75020 Paris </a:t>
            </a:r>
          </a:p>
          <a:p>
            <a:pPr algn="ctr"/>
            <a:r>
              <a:rPr lang="fr-FR" sz="1200" baseline="30000" dirty="0">
                <a:solidFill>
                  <a:schemeClr val="bg1"/>
                </a:solidFill>
                <a:latin typeface="Arial" panose="020B0604020202020204" pitchFamily="34" charset="0"/>
                <a:cs typeface="Arial" panose="020B0604020202020204" pitchFamily="34" charset="0"/>
              </a:rPr>
              <a:t>www.doranco.fr | 01 55 25 28 00</a:t>
            </a:r>
          </a:p>
          <a:p>
            <a:pPr algn="r"/>
            <a:r>
              <a:rPr lang="fr-FR" sz="1200" baseline="30000" dirty="0">
                <a:solidFill>
                  <a:schemeClr val="bg1"/>
                </a:solidFill>
                <a:latin typeface="Arial" panose="020B0604020202020204" pitchFamily="34" charset="0"/>
                <a:cs typeface="Arial" panose="020B0604020202020204" pitchFamily="34" charset="0"/>
              </a:rPr>
              <a:t>Copyright © </a:t>
            </a:r>
            <a:r>
              <a:rPr lang="fr-FR" sz="1200" baseline="30000" dirty="0" err="1">
                <a:solidFill>
                  <a:schemeClr val="bg1"/>
                </a:solidFill>
                <a:latin typeface="Arial" panose="020B0604020202020204" pitchFamily="34" charset="0"/>
                <a:cs typeface="Arial" panose="020B0604020202020204" pitchFamily="34" charset="0"/>
              </a:rPr>
              <a:t>Doranco</a:t>
            </a:r>
            <a:r>
              <a:rPr lang="fr-FR" sz="1200" baseline="30000" dirty="0">
                <a:solidFill>
                  <a:schemeClr val="bg1"/>
                </a:solidFill>
                <a:latin typeface="Arial" panose="020B0604020202020204" pitchFamily="34" charset="0"/>
                <a:cs typeface="Arial" panose="020B0604020202020204" pitchFamily="34" charset="0"/>
              </a:rPr>
              <a:t> – Tous droits réservés</a:t>
            </a:r>
            <a:endParaRPr lang="fr-FR" sz="1200" b="1" spc="-150" baseline="30000" dirty="0">
              <a:solidFill>
                <a:schemeClr val="bg1"/>
              </a:solidFill>
              <a:latin typeface="Arial" panose="020B0604020202020204" pitchFamily="34" charset="0"/>
              <a:cs typeface="Arial" panose="020B0604020202020204" pitchFamily="34" charset="0"/>
            </a:endParaRPr>
          </a:p>
        </p:txBody>
      </p:sp>
      <p:pic>
        <p:nvPicPr>
          <p:cNvPr id="5" name="Image 4">
            <a:extLst>
              <a:ext uri="{FF2B5EF4-FFF2-40B4-BE49-F238E27FC236}">
                <a16:creationId xmlns:a16="http://schemas.microsoft.com/office/drawing/2014/main" id="{72B81028-530F-93D7-5E42-6F20A086B0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0261" y="73921"/>
            <a:ext cx="4401739" cy="2082361"/>
          </a:xfrm>
          <a:prstGeom prst="rect">
            <a:avLst/>
          </a:prstGeom>
        </p:spPr>
      </p:pic>
      <p:sp>
        <p:nvSpPr>
          <p:cNvPr id="4" name="Titre 3">
            <a:extLst>
              <a:ext uri="{FF2B5EF4-FFF2-40B4-BE49-F238E27FC236}">
                <a16:creationId xmlns:a16="http://schemas.microsoft.com/office/drawing/2014/main" id="{45344D7A-E439-CAE1-3F4E-1C5381D5D3FF}"/>
              </a:ext>
            </a:extLst>
          </p:cNvPr>
          <p:cNvSpPr>
            <a:spLocks noGrp="1"/>
          </p:cNvSpPr>
          <p:nvPr>
            <p:ph type="title" hasCustomPrompt="1"/>
          </p:nvPr>
        </p:nvSpPr>
        <p:spPr>
          <a:xfrm>
            <a:off x="5006304" y="3328332"/>
            <a:ext cx="4145971" cy="1396474"/>
          </a:xfrm>
          <a:prstGeom prst="rect">
            <a:avLst/>
          </a:prstGeom>
        </p:spPr>
        <p:txBody>
          <a:bodyPr/>
          <a:lstStyle>
            <a:lvl1pPr algn="l">
              <a:defRPr sz="4900">
                <a:solidFill>
                  <a:srgbClr val="101024"/>
                </a:solidFill>
                <a:latin typeface="Arial" panose="020B0604020202020204" pitchFamily="34" charset="0"/>
                <a:cs typeface="Arial" panose="020B0604020202020204" pitchFamily="34" charset="0"/>
              </a:defRPr>
            </a:lvl1pPr>
          </a:lstStyle>
          <a:p>
            <a:r>
              <a:rPr lang="fr-FR" dirty="0"/>
              <a:t>[ TITRE</a:t>
            </a:r>
            <a:br>
              <a:rPr lang="fr-FR" dirty="0"/>
            </a:br>
            <a:r>
              <a:rPr lang="fr-FR" dirty="0"/>
              <a:t>DU MODULE ]</a:t>
            </a:r>
          </a:p>
        </p:txBody>
      </p:sp>
      <p:sp>
        <p:nvSpPr>
          <p:cNvPr id="11" name="Espace réservé du texte 10">
            <a:extLst>
              <a:ext uri="{FF2B5EF4-FFF2-40B4-BE49-F238E27FC236}">
                <a16:creationId xmlns:a16="http://schemas.microsoft.com/office/drawing/2014/main" id="{03186ADE-9268-6AC3-B773-13F7C1940BF7}"/>
              </a:ext>
            </a:extLst>
          </p:cNvPr>
          <p:cNvSpPr>
            <a:spLocks noGrp="1"/>
          </p:cNvSpPr>
          <p:nvPr>
            <p:ph type="body" sz="quarter" idx="10" hasCustomPrompt="1"/>
          </p:nvPr>
        </p:nvSpPr>
        <p:spPr>
          <a:xfrm>
            <a:off x="5006304" y="5028407"/>
            <a:ext cx="4145971" cy="353956"/>
          </a:xfrm>
          <a:prstGeom prst="rect">
            <a:avLst/>
          </a:prstGeom>
        </p:spPr>
        <p:txBody>
          <a:bodyPr/>
          <a:lstStyle>
            <a:lvl1pPr>
              <a:defRPr sz="1800" b="1">
                <a:solidFill>
                  <a:srgbClr val="C2211D"/>
                </a:solidFill>
                <a:latin typeface="Arial" panose="020B0604020202020204" pitchFamily="34" charset="0"/>
                <a:cs typeface="Arial" panose="020B0604020202020204" pitchFamily="34" charset="0"/>
              </a:defRPr>
            </a:lvl1pPr>
          </a:lstStyle>
          <a:p>
            <a:r>
              <a:rPr lang="fr-FR" dirty="0">
                <a:solidFill>
                  <a:srgbClr val="C2211D"/>
                </a:solidFill>
              </a:rPr>
              <a:t>[ PRÉNOM NOM DU</a:t>
            </a:r>
            <a:r>
              <a:rPr lang="fr-FR" baseline="0" dirty="0">
                <a:solidFill>
                  <a:srgbClr val="C2211D"/>
                </a:solidFill>
              </a:rPr>
              <a:t> FORMATEUR </a:t>
            </a:r>
            <a:r>
              <a:rPr lang="fr-FR" dirty="0">
                <a:solidFill>
                  <a:srgbClr val="C2211D"/>
                </a:solidFill>
              </a:rPr>
              <a:t>]</a:t>
            </a:r>
          </a:p>
        </p:txBody>
      </p:sp>
      <p:sp>
        <p:nvSpPr>
          <p:cNvPr id="15" name="Espace réservé du texte 14">
            <a:extLst>
              <a:ext uri="{FF2B5EF4-FFF2-40B4-BE49-F238E27FC236}">
                <a16:creationId xmlns:a16="http://schemas.microsoft.com/office/drawing/2014/main" id="{F1E43783-17D8-5494-AA46-F7EF2785FAB3}"/>
              </a:ext>
            </a:extLst>
          </p:cNvPr>
          <p:cNvSpPr>
            <a:spLocks noGrp="1"/>
          </p:cNvSpPr>
          <p:nvPr>
            <p:ph type="body" sz="quarter" idx="12" hasCustomPrompt="1"/>
          </p:nvPr>
        </p:nvSpPr>
        <p:spPr>
          <a:xfrm>
            <a:off x="5006304" y="5695839"/>
            <a:ext cx="4137695" cy="511636"/>
          </a:xfrm>
          <a:prstGeom prst="rect">
            <a:avLst/>
          </a:prstGeom>
        </p:spPr>
        <p:txBody>
          <a:bodyPr/>
          <a:lstStyle>
            <a:lvl1pPr>
              <a:defRPr sz="1800">
                <a:latin typeface="Arial" panose="020B0604020202020204" pitchFamily="34" charset="0"/>
                <a:cs typeface="Arial" panose="020B0604020202020204" pitchFamily="34" charset="0"/>
              </a:defRPr>
            </a:lvl1pPr>
          </a:lstStyle>
          <a:p>
            <a:pPr lvl="0"/>
            <a:r>
              <a:rPr lang="fr-FR" dirty="0"/>
              <a:t>[ spécialité du formateur ]</a:t>
            </a:r>
          </a:p>
        </p:txBody>
      </p:sp>
    </p:spTree>
    <p:extLst>
      <p:ext uri="{BB962C8B-B14F-4D97-AF65-F5344CB8AC3E}">
        <p14:creationId xmlns:p14="http://schemas.microsoft.com/office/powerpoint/2010/main" val="1318733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23" name="Rectangle 22"/>
          <p:cNvSpPr/>
          <p:nvPr userDrawn="1"/>
        </p:nvSpPr>
        <p:spPr>
          <a:xfrm>
            <a:off x="-1" y="177808"/>
            <a:ext cx="9165507"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cxnSp>
        <p:nvCxnSpPr>
          <p:cNvPr id="33" name="Connecteur droit 32"/>
          <p:cNvCxnSpPr>
            <a:cxnSpLocks/>
          </p:cNvCxnSpPr>
          <p:nvPr userDrawn="1"/>
        </p:nvCxnSpPr>
        <p:spPr>
          <a:xfrm flipH="1">
            <a:off x="3389003" y="318136"/>
            <a:ext cx="5570439"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16" name="Espace réservé du titre 1">
            <a:extLst>
              <a:ext uri="{FF2B5EF4-FFF2-40B4-BE49-F238E27FC236}">
                <a16:creationId xmlns:a16="http://schemas.microsoft.com/office/drawing/2014/main" id="{A99A192B-DE0D-1435-74A8-CDCADA7ACA86}"/>
              </a:ext>
            </a:extLst>
          </p:cNvPr>
          <p:cNvSpPr>
            <a:spLocks noGrp="1"/>
          </p:cNvSpPr>
          <p:nvPr>
            <p:ph type="title"/>
          </p:nvPr>
        </p:nvSpPr>
        <p:spPr>
          <a:xfrm>
            <a:off x="2572879" y="676510"/>
            <a:ext cx="6386563" cy="471538"/>
          </a:xfrm>
          <a:prstGeom prst="rect">
            <a:avLst/>
          </a:prstGeom>
          <a:ln>
            <a:noFill/>
          </a:ln>
        </p:spPr>
        <p:txBody>
          <a:bodyPr vert="horz" lIns="91440" tIns="45720" rIns="91440" bIns="45720" rtlCol="0" anchor="ctr">
            <a:normAutofit/>
          </a:bodyPr>
          <a:lstStyle>
            <a:lvl1pPr>
              <a:defRPr>
                <a:solidFill>
                  <a:srgbClr val="C2211D"/>
                </a:solidFill>
                <a:latin typeface="+mj-lt"/>
              </a:defRPr>
            </a:lvl1pPr>
          </a:lstStyle>
          <a:p>
            <a:r>
              <a:rPr lang="fr-FR" dirty="0"/>
              <a:t>[ STYLE DE TITRE 1 ]</a:t>
            </a:r>
          </a:p>
        </p:txBody>
      </p:sp>
      <p:sp>
        <p:nvSpPr>
          <p:cNvPr id="18" name="Espace réservé du texte 2">
            <a:extLst>
              <a:ext uri="{FF2B5EF4-FFF2-40B4-BE49-F238E27FC236}">
                <a16:creationId xmlns:a16="http://schemas.microsoft.com/office/drawing/2014/main" id="{2DFA067E-D8CE-8D55-88AC-CCB3CE0D5712}"/>
              </a:ext>
            </a:extLst>
          </p:cNvPr>
          <p:cNvSpPr>
            <a:spLocks noGrp="1"/>
          </p:cNvSpPr>
          <p:nvPr>
            <p:ph type="body" sz="quarter" idx="15" hasCustomPrompt="1"/>
          </p:nvPr>
        </p:nvSpPr>
        <p:spPr>
          <a:xfrm>
            <a:off x="457199" y="1506421"/>
            <a:ext cx="8502243" cy="4773330"/>
          </a:xfrm>
          <a:prstGeom prst="rect">
            <a:avLst/>
          </a:prstGeom>
        </p:spPr>
        <p:txBody>
          <a:bodyPr/>
          <a:lstStyle>
            <a:lvl1pPr>
              <a:defRPr>
                <a:solidFill>
                  <a:schemeClr val="bg1"/>
                </a:solidFill>
              </a:defRPr>
            </a:lvl1pPr>
            <a:lvl2pPr>
              <a:defRPr>
                <a:solidFill>
                  <a:schemeClr val="bg1"/>
                </a:solidFill>
              </a:defRPr>
            </a:lvl2p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p>
          <a:p>
            <a:pPr marL="0" indent="0" algn="l">
              <a:lnSpc>
                <a:spcPct val="100000"/>
              </a:lnSpc>
              <a:buFont typeface="Arial" panose="020B0604020202020204" pitchFamily="34" charset="0"/>
              <a:buNone/>
            </a:pP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a:t>
            </a:r>
          </a:p>
          <a:p>
            <a:pPr marL="0" indent="0" algn="l">
              <a:lnSpc>
                <a:spcPct val="100000"/>
              </a:lnSpc>
              <a:buFont typeface="Arial" panose="020B0604020202020204" pitchFamily="34" charset="0"/>
              <a:buNone/>
            </a:pPr>
            <a:r>
              <a:rPr lang="fr-FR" sz="1100" dirty="0">
                <a:solidFill>
                  <a:srgbClr val="101024"/>
                </a:solidFill>
                <a:latin typeface="+mj-lt"/>
              </a:rPr>
              <a:t>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lnSpc>
                <a:spcPct val="100000"/>
              </a:lnSpc>
            </a:pPr>
            <a:r>
              <a:rPr lang="fr-FR" sz="1100" dirty="0">
                <a:solidFill>
                  <a:srgbClr val="101024"/>
                </a:solidFill>
                <a:latin typeface="+mj-lt"/>
              </a:rPr>
              <a:t>Style de liste :</a:t>
            </a:r>
          </a:p>
          <a:p>
            <a:pPr marL="628650" lvl="1" indent="-171450">
              <a:lnSpc>
                <a:spcPct val="100000"/>
              </a:lnSpc>
              <a:buFont typeface="Arial" panose="020B0604020202020204" pitchFamily="34" charset="0"/>
              <a:buChar char="•"/>
            </a:pPr>
            <a:r>
              <a:rPr lang="fr-FR" sz="1100" dirty="0">
                <a:solidFill>
                  <a:srgbClr val="101024"/>
                </a:solidFill>
                <a:latin typeface="+mj-lt"/>
              </a:rPr>
              <a:t>Point 1</a:t>
            </a:r>
          </a:p>
          <a:p>
            <a:pPr marL="628650" lvl="1" indent="-171450">
              <a:lnSpc>
                <a:spcPct val="100000"/>
              </a:lnSpc>
              <a:buFont typeface="Arial" panose="020B0604020202020204" pitchFamily="34" charset="0"/>
              <a:buChar char="•"/>
            </a:pPr>
            <a:r>
              <a:rPr lang="fr-FR" sz="1100" dirty="0">
                <a:solidFill>
                  <a:srgbClr val="101024"/>
                </a:solidFill>
                <a:latin typeface="+mj-lt"/>
              </a:rPr>
              <a:t>Point 2</a:t>
            </a:r>
          </a:p>
          <a:p>
            <a:pPr marL="628650" lvl="1" indent="-171450">
              <a:lnSpc>
                <a:spcPct val="100000"/>
              </a:lnSpc>
              <a:buFont typeface="Arial" panose="020B0604020202020204" pitchFamily="34" charset="0"/>
              <a:buChar char="•"/>
            </a:pPr>
            <a:r>
              <a:rPr lang="fr-FR" sz="1100" dirty="0">
                <a:solidFill>
                  <a:srgbClr val="101024"/>
                </a:solidFill>
                <a:latin typeface="+mj-lt"/>
              </a:rPr>
              <a:t>Point 3</a:t>
            </a:r>
          </a:p>
          <a:p>
            <a:pPr lvl="0"/>
            <a:endParaRPr lang="fr-FR" dirty="0"/>
          </a:p>
        </p:txBody>
      </p:sp>
    </p:spTree>
    <p:extLst>
      <p:ext uri="{BB962C8B-B14F-4D97-AF65-F5344CB8AC3E}">
        <p14:creationId xmlns:p14="http://schemas.microsoft.com/office/powerpoint/2010/main" val="1806918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2" name="Rectangle 21"/>
          <p:cNvSpPr/>
          <p:nvPr userDrawn="1"/>
        </p:nvSpPr>
        <p:spPr>
          <a:xfrm>
            <a:off x="-3628" y="0"/>
            <a:ext cx="3148590"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7" name="Espace réservé du texte 2"/>
          <p:cNvSpPr txBox="1">
            <a:spLocks/>
          </p:cNvSpPr>
          <p:nvPr userDrawn="1"/>
        </p:nvSpPr>
        <p:spPr>
          <a:xfrm>
            <a:off x="306576" y="3889488"/>
            <a:ext cx="2605490" cy="22441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a:lnSpc>
                <a:spcPct val="100000"/>
              </a:lnSpc>
              <a:buFont typeface="Arial" panose="020B0604020202020204" pitchFamily="34" charset="0"/>
              <a:buChar char="•"/>
            </a:pPr>
            <a:r>
              <a:rPr lang="fr-FR" sz="1200" dirty="0">
                <a:solidFill>
                  <a:srgbClr val="101024"/>
                </a:solidFill>
                <a:latin typeface="+mj-lt"/>
              </a:rPr>
              <a:t>Point 1</a:t>
            </a:r>
          </a:p>
          <a:p>
            <a:pPr marL="171450" lvl="0" indent="-171450">
              <a:lnSpc>
                <a:spcPct val="100000"/>
              </a:lnSpc>
              <a:buFont typeface="Arial" panose="020B0604020202020204" pitchFamily="34" charset="0"/>
              <a:buChar char="•"/>
            </a:pPr>
            <a:r>
              <a:rPr lang="fr-FR" sz="1200" dirty="0">
                <a:solidFill>
                  <a:srgbClr val="101024"/>
                </a:solidFill>
                <a:latin typeface="+mj-lt"/>
              </a:rPr>
              <a:t>Point 2</a:t>
            </a:r>
          </a:p>
          <a:p>
            <a:pPr marL="171450" lvl="0" indent="-171450">
              <a:lnSpc>
                <a:spcPct val="100000"/>
              </a:lnSpc>
              <a:buFont typeface="Arial" panose="020B0604020202020204" pitchFamily="34" charset="0"/>
              <a:buChar char="•"/>
            </a:pPr>
            <a:r>
              <a:rPr lang="fr-FR" sz="1200" dirty="0">
                <a:solidFill>
                  <a:srgbClr val="101024"/>
                </a:solidFill>
                <a:latin typeface="+mj-lt"/>
              </a:rPr>
              <a:t>Point 3</a:t>
            </a:r>
          </a:p>
        </p:txBody>
      </p:sp>
      <p:sp>
        <p:nvSpPr>
          <p:cNvPr id="23" name="Rectangle 22"/>
          <p:cNvSpPr/>
          <p:nvPr userDrawn="1"/>
        </p:nvSpPr>
        <p:spPr>
          <a:xfrm>
            <a:off x="3120744" y="0"/>
            <a:ext cx="6044762"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space réservé du titre 1"/>
          <p:cNvSpPr txBox="1">
            <a:spLocks/>
          </p:cNvSpPr>
          <p:nvPr userDrawn="1"/>
        </p:nvSpPr>
        <p:spPr>
          <a:xfrm>
            <a:off x="3430948" y="1093428"/>
            <a:ext cx="42744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chemeClr val="bg1"/>
                </a:solidFill>
                <a:latin typeface="+mj-lt"/>
              </a:rPr>
              <a:t>À VOUS DE JOUER</a:t>
            </a:r>
            <a:r>
              <a:rPr lang="fr-FR" sz="1400" spc="0" baseline="0" dirty="0">
                <a:solidFill>
                  <a:schemeClr val="bg1"/>
                </a:solidFill>
                <a:latin typeface="+mj-lt"/>
              </a:rPr>
              <a:t> !</a:t>
            </a:r>
            <a:endParaRPr lang="fr-FR" sz="1400" spc="0" dirty="0">
              <a:solidFill>
                <a:schemeClr val="bg1"/>
              </a:solidFill>
              <a:latin typeface="+mj-lt"/>
            </a:endParaRPr>
          </a:p>
        </p:txBody>
      </p:sp>
      <p:sp>
        <p:nvSpPr>
          <p:cNvPr id="27" name="Espace réservé du texte 2"/>
          <p:cNvSpPr>
            <a:spLocks noGrp="1"/>
          </p:cNvSpPr>
          <p:nvPr>
            <p:ph idx="1" hasCustomPrompt="1"/>
          </p:nvPr>
        </p:nvSpPr>
        <p:spPr>
          <a:xfrm>
            <a:off x="3449583" y="1646750"/>
            <a:ext cx="5485738" cy="3878649"/>
          </a:xfrm>
          <a:prstGeom prst="rect">
            <a:avLst/>
          </a:prstGeom>
        </p:spPr>
        <p:txBody>
          <a:bodyPr vert="horz" lIns="91440" tIns="45720" rIns="91440" bIns="45720" rtlCol="0">
            <a:normAutofit/>
          </a:bodyPr>
          <a:lstStyle>
            <a:lvl1pPr>
              <a:defRPr sz="1400" b="1">
                <a:solidFill>
                  <a:schemeClr val="bg1"/>
                </a:solidFill>
                <a:latin typeface="+mj-lt"/>
              </a:defRPr>
            </a:lvl1pPr>
            <a:lvl2pPr marL="457200" indent="0">
              <a:buFont typeface="Arial" panose="020B0604020202020204" pitchFamily="34" charset="0"/>
              <a:buNone/>
              <a:defRPr sz="1400" b="1">
                <a:solidFill>
                  <a:schemeClr val="bg1"/>
                </a:solidFill>
                <a:latin typeface="Franklin Gothic Book" panose="020B0503020102020204" pitchFamily="34" charset="0"/>
              </a:defRPr>
            </a:lvl2pPr>
          </a:lstStyle>
          <a:p>
            <a:pPr lvl="0"/>
            <a:r>
              <a:rPr lang="fr-FR" dirty="0"/>
              <a:t>Question 1 ?</a:t>
            </a:r>
          </a:p>
          <a:p>
            <a:pPr lvl="0"/>
            <a:endParaRPr lang="fr-FR" dirty="0"/>
          </a:p>
          <a:p>
            <a:pPr lvl="0"/>
            <a:r>
              <a:rPr lang="fr-FR" dirty="0"/>
              <a:t>Question 2 ?</a:t>
            </a:r>
          </a:p>
          <a:p>
            <a:pPr lvl="1"/>
            <a:endParaRPr lang="fr-FR" dirty="0"/>
          </a:p>
          <a:p>
            <a:pPr lvl="0"/>
            <a:r>
              <a:rPr lang="fr-FR" dirty="0"/>
              <a:t>Question 3 ?</a:t>
            </a:r>
          </a:p>
          <a:p>
            <a:pPr lvl="1"/>
            <a:endParaRPr lang="fr-FR" dirty="0"/>
          </a:p>
          <a:p>
            <a:pPr lvl="0"/>
            <a:r>
              <a:rPr lang="fr-FR" dirty="0"/>
              <a:t>Question 4 ?</a:t>
            </a:r>
          </a:p>
          <a:p>
            <a:pPr lvl="1"/>
            <a:endParaRPr lang="fr-FR" dirty="0"/>
          </a:p>
        </p:txBody>
      </p:sp>
      <p:sp>
        <p:nvSpPr>
          <p:cNvPr id="28" name="Espace réservé du titre 1"/>
          <p:cNvSpPr txBox="1">
            <a:spLocks/>
          </p:cNvSpPr>
          <p:nvPr userDrawn="1"/>
        </p:nvSpPr>
        <p:spPr>
          <a:xfrm>
            <a:off x="306576" y="866925"/>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CONSIGNES</a:t>
            </a:r>
          </a:p>
        </p:txBody>
      </p:sp>
      <p:sp>
        <p:nvSpPr>
          <p:cNvPr id="29" name="Espace réservé du titre 1"/>
          <p:cNvSpPr txBox="1">
            <a:spLocks/>
          </p:cNvSpPr>
          <p:nvPr userDrawn="1"/>
        </p:nvSpPr>
        <p:spPr>
          <a:xfrm>
            <a:off x="306576" y="3440346"/>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OBJECTIFS</a:t>
            </a:r>
          </a:p>
        </p:txBody>
      </p:sp>
      <p:sp>
        <p:nvSpPr>
          <p:cNvPr id="30" name="Espace réservé du texte 2"/>
          <p:cNvSpPr txBox="1">
            <a:spLocks/>
          </p:cNvSpPr>
          <p:nvPr userDrawn="1"/>
        </p:nvSpPr>
        <p:spPr>
          <a:xfrm>
            <a:off x="319806" y="1260857"/>
            <a:ext cx="2709214" cy="2303749"/>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buFont typeface="Arial" panose="020B0604020202020204" pitchFamily="34" charset="0"/>
              <a:buNone/>
            </a:pPr>
            <a:r>
              <a:rPr lang="fr-FR" sz="1400" dirty="0" err="1">
                <a:solidFill>
                  <a:srgbClr val="101024"/>
                </a:solidFill>
                <a:latin typeface="+mj-lt"/>
              </a:rPr>
              <a:t>Lorem</a:t>
            </a:r>
            <a:r>
              <a:rPr lang="fr-FR" sz="1400" dirty="0">
                <a:solidFill>
                  <a:srgbClr val="101024"/>
                </a:solidFill>
                <a:latin typeface="+mj-lt"/>
              </a:rPr>
              <a:t> </a:t>
            </a:r>
            <a:r>
              <a:rPr lang="fr-FR" sz="1400" dirty="0" err="1">
                <a:solidFill>
                  <a:srgbClr val="101024"/>
                </a:solidFill>
                <a:latin typeface="+mj-lt"/>
              </a:rPr>
              <a:t>ipsum</a:t>
            </a:r>
            <a:r>
              <a:rPr lang="fr-FR" sz="1400" dirty="0">
                <a:solidFill>
                  <a:srgbClr val="101024"/>
                </a:solidFill>
                <a:latin typeface="+mj-lt"/>
              </a:rPr>
              <a:t> </a:t>
            </a:r>
            <a:r>
              <a:rPr lang="fr-FR" sz="1400" dirty="0" err="1">
                <a:solidFill>
                  <a:srgbClr val="101024"/>
                </a:solidFill>
                <a:latin typeface="+mj-lt"/>
              </a:rPr>
              <a:t>dolor</a:t>
            </a:r>
            <a:r>
              <a:rPr lang="fr-FR" sz="1400" dirty="0">
                <a:solidFill>
                  <a:srgbClr val="101024"/>
                </a:solidFill>
                <a:latin typeface="+mj-lt"/>
              </a:rPr>
              <a:t> </a:t>
            </a:r>
            <a:r>
              <a:rPr lang="fr-FR" sz="1400" dirty="0" err="1">
                <a:solidFill>
                  <a:srgbClr val="101024"/>
                </a:solidFill>
                <a:latin typeface="+mj-lt"/>
              </a:rPr>
              <a:t>sit</a:t>
            </a:r>
            <a:r>
              <a:rPr lang="fr-FR" sz="1400" dirty="0">
                <a:solidFill>
                  <a:srgbClr val="101024"/>
                </a:solidFill>
                <a:latin typeface="+mj-lt"/>
              </a:rPr>
              <a:t> </a:t>
            </a:r>
            <a:r>
              <a:rPr lang="fr-FR" sz="1400" dirty="0" err="1">
                <a:solidFill>
                  <a:srgbClr val="101024"/>
                </a:solidFill>
                <a:latin typeface="+mj-lt"/>
              </a:rPr>
              <a:t>amet</a:t>
            </a:r>
            <a:r>
              <a:rPr lang="fr-FR" sz="1400" dirty="0">
                <a:solidFill>
                  <a:srgbClr val="101024"/>
                </a:solidFill>
                <a:latin typeface="+mj-lt"/>
              </a:rPr>
              <a:t>, </a:t>
            </a:r>
            <a:r>
              <a:rPr lang="fr-FR" sz="1400" dirty="0" err="1">
                <a:solidFill>
                  <a:srgbClr val="101024"/>
                </a:solidFill>
                <a:latin typeface="+mj-lt"/>
              </a:rPr>
              <a:t>consectetur</a:t>
            </a:r>
            <a:r>
              <a:rPr lang="fr-FR" sz="1400" dirty="0">
                <a:solidFill>
                  <a:srgbClr val="101024"/>
                </a:solidFill>
                <a:latin typeface="+mj-lt"/>
              </a:rPr>
              <a:t> </a:t>
            </a:r>
            <a:r>
              <a:rPr lang="fr-FR" sz="1400" dirty="0" err="1">
                <a:solidFill>
                  <a:srgbClr val="101024"/>
                </a:solidFill>
                <a:latin typeface="+mj-lt"/>
              </a:rPr>
              <a:t>adipiscing</a:t>
            </a:r>
            <a:r>
              <a:rPr lang="fr-FR" sz="1400" dirty="0">
                <a:solidFill>
                  <a:srgbClr val="101024"/>
                </a:solidFill>
                <a:latin typeface="+mj-lt"/>
              </a:rPr>
              <a:t> </a:t>
            </a:r>
            <a:r>
              <a:rPr lang="fr-FR" sz="1400" dirty="0" err="1">
                <a:solidFill>
                  <a:srgbClr val="101024"/>
                </a:solidFill>
                <a:latin typeface="+mj-lt"/>
              </a:rPr>
              <a:t>elit</a:t>
            </a:r>
            <a:r>
              <a:rPr lang="fr-FR" sz="1400" dirty="0">
                <a:solidFill>
                  <a:srgbClr val="101024"/>
                </a:solidFill>
                <a:latin typeface="+mj-lt"/>
              </a:rPr>
              <a:t>. Nam </a:t>
            </a:r>
            <a:r>
              <a:rPr lang="fr-FR" sz="1400" dirty="0" err="1">
                <a:solidFill>
                  <a:srgbClr val="101024"/>
                </a:solidFill>
                <a:latin typeface="+mj-lt"/>
              </a:rPr>
              <a:t>sodales</a:t>
            </a:r>
            <a:r>
              <a:rPr lang="fr-FR" sz="1400" dirty="0">
                <a:solidFill>
                  <a:srgbClr val="101024"/>
                </a:solidFill>
                <a:latin typeface="+mj-lt"/>
              </a:rPr>
              <a:t> </a:t>
            </a:r>
            <a:r>
              <a:rPr lang="fr-FR" sz="1400" dirty="0" err="1">
                <a:solidFill>
                  <a:srgbClr val="101024"/>
                </a:solidFill>
                <a:latin typeface="+mj-lt"/>
              </a:rPr>
              <a:t>lacus</a:t>
            </a:r>
            <a:r>
              <a:rPr lang="fr-FR" sz="1400" dirty="0">
                <a:solidFill>
                  <a:srgbClr val="101024"/>
                </a:solidFill>
                <a:latin typeface="+mj-lt"/>
              </a:rPr>
              <a:t> nec </a:t>
            </a:r>
            <a:r>
              <a:rPr lang="fr-FR" sz="1400" dirty="0" err="1">
                <a:solidFill>
                  <a:srgbClr val="101024"/>
                </a:solidFill>
                <a:latin typeface="+mj-lt"/>
              </a:rPr>
              <a:t>ligula</a:t>
            </a:r>
            <a:r>
              <a:rPr lang="fr-FR" sz="1400" dirty="0">
                <a:solidFill>
                  <a:srgbClr val="101024"/>
                </a:solidFill>
                <a:latin typeface="+mj-lt"/>
              </a:rPr>
              <a:t> </a:t>
            </a:r>
            <a:r>
              <a:rPr lang="fr-FR" sz="1400" dirty="0" err="1">
                <a:solidFill>
                  <a:srgbClr val="101024"/>
                </a:solidFill>
                <a:latin typeface="+mj-lt"/>
              </a:rPr>
              <a:t>rhoncus</a:t>
            </a:r>
            <a:r>
              <a:rPr lang="fr-FR" sz="1400" dirty="0">
                <a:solidFill>
                  <a:srgbClr val="101024"/>
                </a:solidFill>
                <a:latin typeface="+mj-lt"/>
              </a:rPr>
              <a:t> </a:t>
            </a:r>
            <a:r>
              <a:rPr lang="fr-FR" sz="1400" dirty="0" err="1">
                <a:solidFill>
                  <a:srgbClr val="101024"/>
                </a:solidFill>
                <a:latin typeface="+mj-lt"/>
              </a:rPr>
              <a:t>iaculis</a:t>
            </a:r>
            <a:r>
              <a:rPr lang="fr-FR" sz="1400" dirty="0">
                <a:solidFill>
                  <a:srgbClr val="101024"/>
                </a:solidFill>
                <a:latin typeface="+mj-lt"/>
              </a:rPr>
              <a:t>. </a:t>
            </a:r>
            <a:r>
              <a:rPr lang="fr-FR" sz="1400" dirty="0" err="1">
                <a:solidFill>
                  <a:srgbClr val="101024"/>
                </a:solidFill>
                <a:latin typeface="+mj-lt"/>
              </a:rPr>
              <a:t>Vestibulum</a:t>
            </a:r>
            <a:r>
              <a:rPr lang="fr-FR" sz="1400" dirty="0">
                <a:solidFill>
                  <a:srgbClr val="101024"/>
                </a:solidFill>
                <a:latin typeface="+mj-lt"/>
              </a:rPr>
              <a:t> </a:t>
            </a:r>
            <a:r>
              <a:rPr lang="fr-FR" sz="1400" dirty="0" err="1">
                <a:solidFill>
                  <a:srgbClr val="101024"/>
                </a:solidFill>
                <a:latin typeface="+mj-lt"/>
              </a:rPr>
              <a:t>pharetra</a:t>
            </a:r>
            <a:r>
              <a:rPr lang="fr-FR" sz="1400" dirty="0">
                <a:solidFill>
                  <a:srgbClr val="101024"/>
                </a:solidFill>
                <a:latin typeface="+mj-lt"/>
              </a:rPr>
              <a:t> </a:t>
            </a:r>
            <a:r>
              <a:rPr lang="fr-FR" sz="1400" dirty="0" err="1">
                <a:solidFill>
                  <a:srgbClr val="101024"/>
                </a:solidFill>
                <a:latin typeface="+mj-lt"/>
              </a:rPr>
              <a:t>elit</a:t>
            </a:r>
            <a:r>
              <a:rPr lang="fr-FR" sz="1400" dirty="0">
                <a:solidFill>
                  <a:srgbClr val="101024"/>
                </a:solidFill>
                <a:latin typeface="+mj-lt"/>
              </a:rPr>
              <a:t> </a:t>
            </a:r>
            <a:r>
              <a:rPr lang="fr-FR" sz="1400" dirty="0" err="1">
                <a:solidFill>
                  <a:srgbClr val="101024"/>
                </a:solidFill>
                <a:latin typeface="+mj-lt"/>
              </a:rPr>
              <a:t>vel</a:t>
            </a:r>
            <a:r>
              <a:rPr lang="fr-FR" sz="1400" dirty="0">
                <a:solidFill>
                  <a:srgbClr val="101024"/>
                </a:solidFill>
                <a:latin typeface="+mj-lt"/>
              </a:rPr>
              <a:t> </a:t>
            </a:r>
            <a:r>
              <a:rPr lang="fr-FR" sz="1400" dirty="0" err="1">
                <a:solidFill>
                  <a:srgbClr val="101024"/>
                </a:solidFill>
                <a:latin typeface="+mj-lt"/>
              </a:rPr>
              <a:t>arcu</a:t>
            </a:r>
            <a:r>
              <a:rPr lang="fr-FR" sz="1400" dirty="0">
                <a:solidFill>
                  <a:srgbClr val="101024"/>
                </a:solidFill>
                <a:latin typeface="+mj-lt"/>
              </a:rPr>
              <a:t> </a:t>
            </a:r>
            <a:r>
              <a:rPr lang="fr-FR" sz="1400" dirty="0" err="1">
                <a:solidFill>
                  <a:srgbClr val="101024"/>
                </a:solidFill>
                <a:latin typeface="+mj-lt"/>
              </a:rPr>
              <a:t>faucibus</a:t>
            </a:r>
            <a:r>
              <a:rPr lang="fr-FR" sz="1400" dirty="0">
                <a:solidFill>
                  <a:srgbClr val="101024"/>
                </a:solidFill>
                <a:latin typeface="+mj-lt"/>
              </a:rPr>
              <a:t> </a:t>
            </a:r>
            <a:r>
              <a:rPr lang="fr-FR" sz="1400" dirty="0" err="1">
                <a:solidFill>
                  <a:srgbClr val="101024"/>
                </a:solidFill>
                <a:latin typeface="+mj-lt"/>
              </a:rPr>
              <a:t>elementum</a:t>
            </a:r>
            <a:r>
              <a:rPr lang="fr-FR" sz="1400" dirty="0">
                <a:solidFill>
                  <a:srgbClr val="101024"/>
                </a:solidFill>
                <a:latin typeface="+mj-lt"/>
              </a:rPr>
              <a:t>.</a:t>
            </a:r>
            <a:r>
              <a:rPr lang="fr-FR" sz="1400" baseline="0" dirty="0">
                <a:solidFill>
                  <a:srgbClr val="101024"/>
                </a:solidFill>
                <a:latin typeface="+mj-lt"/>
              </a:rPr>
              <a:t> </a:t>
            </a:r>
            <a:r>
              <a:rPr lang="fr-FR" sz="1400" dirty="0">
                <a:solidFill>
                  <a:srgbClr val="101024"/>
                </a:solidFill>
                <a:latin typeface="+mj-lt"/>
              </a:rPr>
              <a:t>Sed </a:t>
            </a:r>
            <a:r>
              <a:rPr lang="fr-FR" sz="1400" dirty="0" err="1">
                <a:solidFill>
                  <a:srgbClr val="101024"/>
                </a:solidFill>
                <a:latin typeface="+mj-lt"/>
              </a:rPr>
              <a:t>dignissim</a:t>
            </a:r>
            <a:r>
              <a:rPr lang="fr-FR" sz="1400" dirty="0">
                <a:solidFill>
                  <a:srgbClr val="101024"/>
                </a:solidFill>
                <a:latin typeface="+mj-lt"/>
              </a:rPr>
              <a:t> </a:t>
            </a:r>
            <a:r>
              <a:rPr lang="fr-FR" sz="1400" dirty="0" err="1">
                <a:solidFill>
                  <a:srgbClr val="101024"/>
                </a:solidFill>
                <a:latin typeface="+mj-lt"/>
              </a:rPr>
              <a:t>nisl</a:t>
            </a:r>
            <a:r>
              <a:rPr lang="fr-FR" sz="1400" dirty="0">
                <a:solidFill>
                  <a:srgbClr val="101024"/>
                </a:solidFill>
                <a:latin typeface="+mj-lt"/>
              </a:rPr>
              <a:t> non magna </a:t>
            </a:r>
            <a:r>
              <a:rPr lang="fr-FR" sz="1400" dirty="0" err="1">
                <a:solidFill>
                  <a:srgbClr val="101024"/>
                </a:solidFill>
                <a:latin typeface="+mj-lt"/>
              </a:rPr>
              <a:t>imperdiet</a:t>
            </a:r>
            <a:r>
              <a:rPr lang="fr-FR" sz="1400" dirty="0">
                <a:solidFill>
                  <a:srgbClr val="101024"/>
                </a:solidFill>
                <a:latin typeface="+mj-lt"/>
              </a:rPr>
              <a:t>, mollis </a:t>
            </a:r>
            <a:r>
              <a:rPr lang="fr-FR" sz="1400" dirty="0" err="1">
                <a:solidFill>
                  <a:srgbClr val="101024"/>
                </a:solidFill>
                <a:latin typeface="+mj-lt"/>
              </a:rPr>
              <a:t>consequat</a:t>
            </a:r>
            <a:r>
              <a:rPr lang="fr-FR" sz="1400" dirty="0">
                <a:solidFill>
                  <a:srgbClr val="101024"/>
                </a:solidFill>
                <a:latin typeface="+mj-lt"/>
              </a:rPr>
              <a:t> diam </a:t>
            </a:r>
            <a:r>
              <a:rPr lang="fr-FR" sz="1400" dirty="0" err="1">
                <a:solidFill>
                  <a:srgbClr val="101024"/>
                </a:solidFill>
                <a:latin typeface="+mj-lt"/>
              </a:rPr>
              <a:t>commodo</a:t>
            </a:r>
            <a:r>
              <a:rPr lang="fr-FR" sz="1400" dirty="0">
                <a:solidFill>
                  <a:srgbClr val="101024"/>
                </a:solidFill>
                <a:latin typeface="+mj-lt"/>
              </a:rPr>
              <a:t>. </a:t>
            </a:r>
            <a:r>
              <a:rPr lang="fr-FR" sz="1400" dirty="0" err="1">
                <a:solidFill>
                  <a:srgbClr val="101024"/>
                </a:solidFill>
                <a:latin typeface="+mj-lt"/>
              </a:rPr>
              <a:t>Curabitur</a:t>
            </a:r>
            <a:r>
              <a:rPr lang="fr-FR" sz="1400" dirty="0">
                <a:solidFill>
                  <a:srgbClr val="101024"/>
                </a:solidFill>
                <a:latin typeface="+mj-lt"/>
              </a:rPr>
              <a:t> </a:t>
            </a:r>
            <a:r>
              <a:rPr lang="fr-FR" sz="1400" dirty="0" err="1">
                <a:solidFill>
                  <a:srgbClr val="101024"/>
                </a:solidFill>
                <a:latin typeface="+mj-lt"/>
              </a:rPr>
              <a:t>porttitor</a:t>
            </a:r>
            <a:r>
              <a:rPr lang="fr-FR" sz="1400" dirty="0">
                <a:solidFill>
                  <a:srgbClr val="101024"/>
                </a:solidFill>
                <a:latin typeface="+mj-lt"/>
              </a:rPr>
              <a:t> </a:t>
            </a:r>
            <a:r>
              <a:rPr lang="fr-FR" sz="1400" dirty="0" err="1">
                <a:solidFill>
                  <a:srgbClr val="101024"/>
                </a:solidFill>
                <a:latin typeface="+mj-lt"/>
              </a:rPr>
              <a:t>lectus</a:t>
            </a:r>
            <a:r>
              <a:rPr lang="fr-FR" sz="1400" dirty="0">
                <a:solidFill>
                  <a:srgbClr val="101024"/>
                </a:solidFill>
                <a:latin typeface="+mj-lt"/>
              </a:rPr>
              <a:t> </a:t>
            </a:r>
            <a:r>
              <a:rPr lang="fr-FR" sz="1400" dirty="0" err="1">
                <a:solidFill>
                  <a:srgbClr val="101024"/>
                </a:solidFill>
                <a:latin typeface="+mj-lt"/>
              </a:rPr>
              <a:t>risus</a:t>
            </a:r>
            <a:r>
              <a:rPr lang="fr-FR" sz="1400" dirty="0">
                <a:solidFill>
                  <a:srgbClr val="101024"/>
                </a:solidFill>
                <a:latin typeface="+mj-lt"/>
              </a:rPr>
              <a:t>. </a:t>
            </a:r>
            <a:r>
              <a:rPr lang="fr-FR" sz="1400" dirty="0" err="1">
                <a:solidFill>
                  <a:srgbClr val="101024"/>
                </a:solidFill>
                <a:latin typeface="+mj-lt"/>
              </a:rPr>
              <a:t>Fusce</a:t>
            </a:r>
            <a:r>
              <a:rPr lang="fr-FR" sz="1400" dirty="0">
                <a:solidFill>
                  <a:srgbClr val="101024"/>
                </a:solidFill>
                <a:latin typeface="+mj-lt"/>
              </a:rPr>
              <a:t> </a:t>
            </a:r>
            <a:r>
              <a:rPr lang="fr-FR" sz="1400" dirty="0" err="1">
                <a:solidFill>
                  <a:srgbClr val="101024"/>
                </a:solidFill>
                <a:latin typeface="+mj-lt"/>
              </a:rPr>
              <a:t>maximus</a:t>
            </a:r>
            <a:r>
              <a:rPr lang="fr-FR" sz="1400" dirty="0">
                <a:solidFill>
                  <a:srgbClr val="101024"/>
                </a:solidFill>
                <a:latin typeface="+mj-lt"/>
              </a:rPr>
              <a:t> pretium libero, </a:t>
            </a:r>
            <a:r>
              <a:rPr lang="fr-FR" sz="1400" dirty="0" err="1">
                <a:solidFill>
                  <a:srgbClr val="101024"/>
                </a:solidFill>
                <a:latin typeface="+mj-lt"/>
              </a:rPr>
              <a:t>vestibulum</a:t>
            </a:r>
            <a:r>
              <a:rPr lang="fr-FR" sz="1400" dirty="0">
                <a:solidFill>
                  <a:srgbClr val="101024"/>
                </a:solidFill>
                <a:latin typeface="+mj-lt"/>
              </a:rPr>
              <a:t> </a:t>
            </a:r>
            <a:r>
              <a:rPr lang="fr-FR" sz="1400" dirty="0" err="1">
                <a:solidFill>
                  <a:srgbClr val="101024"/>
                </a:solidFill>
                <a:latin typeface="+mj-lt"/>
              </a:rPr>
              <a:t>fermentum</a:t>
            </a:r>
            <a:r>
              <a:rPr lang="fr-FR" sz="1400" dirty="0">
                <a:solidFill>
                  <a:srgbClr val="101024"/>
                </a:solidFill>
                <a:latin typeface="+mj-lt"/>
              </a:rPr>
              <a:t> </a:t>
            </a:r>
            <a:r>
              <a:rPr lang="fr-FR" sz="1400" dirty="0" err="1">
                <a:solidFill>
                  <a:srgbClr val="101024"/>
                </a:solidFill>
                <a:latin typeface="+mj-lt"/>
              </a:rPr>
              <a:t>arcu</a:t>
            </a:r>
            <a:r>
              <a:rPr lang="fr-FR" sz="1400" dirty="0">
                <a:solidFill>
                  <a:srgbClr val="101024"/>
                </a:solidFill>
                <a:latin typeface="+mj-lt"/>
              </a:rPr>
              <a:t> </a:t>
            </a:r>
            <a:r>
              <a:rPr lang="fr-FR" sz="1400" dirty="0" err="1">
                <a:solidFill>
                  <a:srgbClr val="101024"/>
                </a:solidFill>
                <a:latin typeface="+mj-lt"/>
              </a:rPr>
              <a:t>tincidunt</a:t>
            </a:r>
            <a:r>
              <a:rPr lang="fr-FR" sz="1400" dirty="0">
                <a:solidFill>
                  <a:srgbClr val="101024"/>
                </a:solidFill>
                <a:latin typeface="+mj-lt"/>
              </a:rPr>
              <a:t> </a:t>
            </a:r>
            <a:r>
              <a:rPr lang="fr-FR" sz="1400" dirty="0" err="1">
                <a:solidFill>
                  <a:srgbClr val="101024"/>
                </a:solidFill>
                <a:latin typeface="+mj-lt"/>
              </a:rPr>
              <a:t>sed</a:t>
            </a:r>
            <a:r>
              <a:rPr lang="fr-FR" sz="1400" dirty="0">
                <a:solidFill>
                  <a:srgbClr val="101024"/>
                </a:solidFill>
                <a:latin typeface="+mj-lt"/>
              </a:rPr>
              <a:t>. Duis </a:t>
            </a:r>
            <a:r>
              <a:rPr lang="fr-FR" sz="1400" dirty="0" err="1">
                <a:solidFill>
                  <a:srgbClr val="101024"/>
                </a:solidFill>
                <a:latin typeface="+mj-lt"/>
              </a:rPr>
              <a:t>laoreet</a:t>
            </a:r>
            <a:r>
              <a:rPr lang="fr-FR" sz="1400" dirty="0">
                <a:solidFill>
                  <a:srgbClr val="101024"/>
                </a:solidFill>
                <a:latin typeface="+mj-lt"/>
              </a:rPr>
              <a:t> </a:t>
            </a:r>
            <a:r>
              <a:rPr lang="fr-FR" sz="1400" dirty="0" err="1">
                <a:solidFill>
                  <a:srgbClr val="101024"/>
                </a:solidFill>
                <a:latin typeface="+mj-lt"/>
              </a:rPr>
              <a:t>vulputate</a:t>
            </a:r>
            <a:r>
              <a:rPr lang="fr-FR" sz="1400" dirty="0">
                <a:solidFill>
                  <a:srgbClr val="101024"/>
                </a:solidFill>
                <a:latin typeface="+mj-lt"/>
              </a:rPr>
              <a:t> diam, </a:t>
            </a:r>
            <a:r>
              <a:rPr lang="fr-FR" sz="1400" dirty="0" err="1">
                <a:solidFill>
                  <a:srgbClr val="101024"/>
                </a:solidFill>
                <a:latin typeface="+mj-lt"/>
              </a:rPr>
              <a:t>ac</a:t>
            </a:r>
            <a:r>
              <a:rPr lang="fr-FR" sz="1400" dirty="0">
                <a:solidFill>
                  <a:srgbClr val="101024"/>
                </a:solidFill>
                <a:latin typeface="+mj-lt"/>
              </a:rPr>
              <a:t> pretium est </a:t>
            </a:r>
            <a:r>
              <a:rPr lang="fr-FR" sz="1400" dirty="0" err="1">
                <a:solidFill>
                  <a:srgbClr val="101024"/>
                </a:solidFill>
                <a:latin typeface="+mj-lt"/>
              </a:rPr>
              <a:t>aliquet</a:t>
            </a:r>
            <a:r>
              <a:rPr lang="fr-FR" sz="1400" dirty="0">
                <a:solidFill>
                  <a:srgbClr val="101024"/>
                </a:solidFill>
                <a:latin typeface="+mj-lt"/>
              </a:rPr>
              <a:t> </a:t>
            </a:r>
            <a:r>
              <a:rPr lang="fr-FR" sz="1400" dirty="0" err="1">
                <a:solidFill>
                  <a:srgbClr val="101024"/>
                </a:solidFill>
                <a:latin typeface="+mj-lt"/>
              </a:rPr>
              <a:t>ac</a:t>
            </a:r>
            <a:r>
              <a:rPr lang="fr-FR" sz="1400" dirty="0">
                <a:solidFill>
                  <a:srgbClr val="101024"/>
                </a:solidFill>
                <a:latin typeface="+mj-lt"/>
              </a:rPr>
              <a:t>. </a:t>
            </a:r>
            <a:r>
              <a:rPr lang="fr-FR" sz="1400" dirty="0" err="1">
                <a:solidFill>
                  <a:srgbClr val="101024"/>
                </a:solidFill>
                <a:latin typeface="+mj-lt"/>
              </a:rPr>
              <a:t>Mauris</a:t>
            </a:r>
            <a:r>
              <a:rPr lang="fr-FR" sz="1400" dirty="0">
                <a:solidFill>
                  <a:srgbClr val="101024"/>
                </a:solidFill>
                <a:latin typeface="+mj-lt"/>
              </a:rPr>
              <a:t> </a:t>
            </a:r>
            <a:r>
              <a:rPr lang="fr-FR" sz="1400" dirty="0" err="1">
                <a:solidFill>
                  <a:srgbClr val="101024"/>
                </a:solidFill>
                <a:latin typeface="+mj-lt"/>
              </a:rPr>
              <a:t>interdum</a:t>
            </a:r>
            <a:r>
              <a:rPr lang="fr-FR" sz="1400" dirty="0">
                <a:solidFill>
                  <a:srgbClr val="101024"/>
                </a:solidFill>
                <a:latin typeface="+mj-lt"/>
              </a:rPr>
              <a:t>, </a:t>
            </a:r>
            <a:r>
              <a:rPr lang="fr-FR" sz="1400" dirty="0" err="1">
                <a:solidFill>
                  <a:srgbClr val="101024"/>
                </a:solidFill>
                <a:latin typeface="+mj-lt"/>
              </a:rPr>
              <a:t>odio</a:t>
            </a:r>
            <a:r>
              <a:rPr lang="fr-FR" sz="1400" dirty="0">
                <a:solidFill>
                  <a:srgbClr val="101024"/>
                </a:solidFill>
                <a:latin typeface="+mj-lt"/>
              </a:rPr>
              <a:t> nec </a:t>
            </a:r>
            <a:r>
              <a:rPr lang="fr-FR" sz="1400" dirty="0" err="1">
                <a:solidFill>
                  <a:srgbClr val="101024"/>
                </a:solidFill>
                <a:latin typeface="+mj-lt"/>
              </a:rPr>
              <a:t>commodo</a:t>
            </a:r>
            <a:r>
              <a:rPr lang="fr-FR" sz="1400" dirty="0">
                <a:solidFill>
                  <a:srgbClr val="101024"/>
                </a:solidFill>
                <a:latin typeface="+mj-lt"/>
              </a:rPr>
              <a:t> </a:t>
            </a:r>
            <a:r>
              <a:rPr lang="fr-FR" sz="1400" dirty="0" err="1">
                <a:solidFill>
                  <a:srgbClr val="101024"/>
                </a:solidFill>
                <a:latin typeface="+mj-lt"/>
              </a:rPr>
              <a:t>volutpat</a:t>
            </a:r>
            <a:r>
              <a:rPr lang="fr-FR" sz="1400" dirty="0">
                <a:solidFill>
                  <a:srgbClr val="101024"/>
                </a:solidFill>
                <a:latin typeface="+mj-lt"/>
              </a:rPr>
              <a:t>, </a:t>
            </a:r>
            <a:r>
              <a:rPr lang="fr-FR" sz="1400" dirty="0" err="1">
                <a:solidFill>
                  <a:srgbClr val="101024"/>
                </a:solidFill>
                <a:latin typeface="+mj-lt"/>
              </a:rPr>
              <a:t>dolor</a:t>
            </a:r>
            <a:r>
              <a:rPr lang="fr-FR" sz="1400" dirty="0">
                <a:solidFill>
                  <a:srgbClr val="101024"/>
                </a:solidFill>
                <a:latin typeface="+mj-lt"/>
              </a:rPr>
              <a:t> </a:t>
            </a:r>
            <a:r>
              <a:rPr lang="fr-FR" sz="1400" dirty="0" err="1">
                <a:solidFill>
                  <a:srgbClr val="101024"/>
                </a:solidFill>
                <a:latin typeface="+mj-lt"/>
              </a:rPr>
              <a:t>justo</a:t>
            </a:r>
            <a:r>
              <a:rPr lang="fr-FR" sz="1400" dirty="0">
                <a:solidFill>
                  <a:srgbClr val="101024"/>
                </a:solidFill>
                <a:latin typeface="+mj-lt"/>
              </a:rPr>
              <a:t> </a:t>
            </a:r>
            <a:r>
              <a:rPr lang="fr-FR" sz="1400" dirty="0" err="1">
                <a:solidFill>
                  <a:srgbClr val="101024"/>
                </a:solidFill>
                <a:latin typeface="+mj-lt"/>
              </a:rPr>
              <a:t>viverra</a:t>
            </a:r>
            <a:r>
              <a:rPr lang="fr-FR" sz="1400" dirty="0">
                <a:solidFill>
                  <a:srgbClr val="101024"/>
                </a:solidFill>
                <a:latin typeface="+mj-lt"/>
              </a:rPr>
              <a:t> nunc, eu </a:t>
            </a:r>
            <a:r>
              <a:rPr lang="fr-FR" sz="1400" dirty="0" err="1">
                <a:solidFill>
                  <a:srgbClr val="101024"/>
                </a:solidFill>
                <a:latin typeface="+mj-lt"/>
              </a:rPr>
              <a:t>ultricies</a:t>
            </a:r>
            <a:r>
              <a:rPr lang="fr-FR" sz="1400" dirty="0">
                <a:solidFill>
                  <a:srgbClr val="101024"/>
                </a:solidFill>
                <a:latin typeface="+mj-lt"/>
              </a:rPr>
              <a:t> </a:t>
            </a:r>
            <a:r>
              <a:rPr lang="fr-FR" sz="1400" dirty="0" err="1">
                <a:solidFill>
                  <a:srgbClr val="101024"/>
                </a:solidFill>
                <a:latin typeface="+mj-lt"/>
              </a:rPr>
              <a:t>urna</a:t>
            </a:r>
            <a:r>
              <a:rPr lang="fr-FR" sz="1400" dirty="0">
                <a:solidFill>
                  <a:srgbClr val="101024"/>
                </a:solidFill>
                <a:latin typeface="+mj-lt"/>
              </a:rPr>
              <a:t> </a:t>
            </a:r>
            <a:r>
              <a:rPr lang="fr-FR" sz="1400" dirty="0" err="1">
                <a:solidFill>
                  <a:srgbClr val="101024"/>
                </a:solidFill>
                <a:latin typeface="+mj-lt"/>
              </a:rPr>
              <a:t>metus</a:t>
            </a:r>
            <a:r>
              <a:rPr lang="fr-FR" sz="1400" dirty="0">
                <a:solidFill>
                  <a:srgbClr val="101024"/>
                </a:solidFill>
                <a:latin typeface="+mj-lt"/>
              </a:rPr>
              <a:t> </a:t>
            </a:r>
            <a:r>
              <a:rPr lang="fr-FR" sz="1400" dirty="0" err="1">
                <a:solidFill>
                  <a:srgbClr val="101024"/>
                </a:solidFill>
                <a:latin typeface="+mj-lt"/>
              </a:rPr>
              <a:t>sit</a:t>
            </a:r>
            <a:r>
              <a:rPr lang="fr-FR" sz="1400" dirty="0">
                <a:solidFill>
                  <a:srgbClr val="101024"/>
                </a:solidFill>
                <a:latin typeface="+mj-lt"/>
              </a:rPr>
              <a:t> </a:t>
            </a:r>
            <a:r>
              <a:rPr lang="fr-FR" sz="1400" dirty="0" err="1">
                <a:solidFill>
                  <a:srgbClr val="101024"/>
                </a:solidFill>
                <a:latin typeface="+mj-lt"/>
              </a:rPr>
              <a:t>amet</a:t>
            </a:r>
            <a:r>
              <a:rPr lang="fr-FR" sz="1400" dirty="0">
                <a:solidFill>
                  <a:srgbClr val="101024"/>
                </a:solidFill>
                <a:latin typeface="+mj-lt"/>
              </a:rPr>
              <a:t> </a:t>
            </a:r>
            <a:r>
              <a:rPr lang="fr-FR" sz="1400" dirty="0" err="1">
                <a:solidFill>
                  <a:srgbClr val="101024"/>
                </a:solidFill>
                <a:latin typeface="+mj-lt"/>
              </a:rPr>
              <a:t>tellus</a:t>
            </a:r>
            <a:r>
              <a:rPr lang="fr-FR" sz="1400" dirty="0">
                <a:solidFill>
                  <a:srgbClr val="101024"/>
                </a:solidFill>
                <a:latin typeface="+mj-lt"/>
              </a:rPr>
              <a:t>.</a:t>
            </a: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32" name="Espace réservé du titre 1"/>
          <p:cNvSpPr txBox="1">
            <a:spLocks/>
          </p:cNvSpPr>
          <p:nvPr userDrawn="1"/>
        </p:nvSpPr>
        <p:spPr>
          <a:xfrm>
            <a:off x="4364056" y="583765"/>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MINI-TEST</a:t>
            </a:r>
          </a:p>
        </p:txBody>
      </p:sp>
      <p:cxnSp>
        <p:nvCxnSpPr>
          <p:cNvPr id="33" name="Connecteur droit 32"/>
          <p:cNvCxnSpPr>
            <a:cxnSpLocks/>
          </p:cNvCxnSpPr>
          <p:nvPr userDrawn="1"/>
        </p:nvCxnSpPr>
        <p:spPr>
          <a:xfrm flipH="1">
            <a:off x="3389003" y="318136"/>
            <a:ext cx="5570439"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618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2" name="Rectangle 21"/>
          <p:cNvSpPr/>
          <p:nvPr userDrawn="1"/>
        </p:nvSpPr>
        <p:spPr>
          <a:xfrm>
            <a:off x="-3628" y="0"/>
            <a:ext cx="3148590"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7" name="Espace réservé du texte 2"/>
          <p:cNvSpPr txBox="1">
            <a:spLocks/>
          </p:cNvSpPr>
          <p:nvPr userDrawn="1"/>
        </p:nvSpPr>
        <p:spPr>
          <a:xfrm>
            <a:off x="306576" y="3889488"/>
            <a:ext cx="2605490" cy="22441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a:lnSpc>
                <a:spcPct val="100000"/>
              </a:lnSpc>
              <a:buFont typeface="Arial" panose="020B0604020202020204" pitchFamily="34" charset="0"/>
              <a:buChar char="•"/>
            </a:pPr>
            <a:r>
              <a:rPr lang="fr-FR" sz="1200" dirty="0">
                <a:solidFill>
                  <a:srgbClr val="101024"/>
                </a:solidFill>
                <a:latin typeface="+mj-lt"/>
              </a:rPr>
              <a:t>Point 1</a:t>
            </a:r>
          </a:p>
          <a:p>
            <a:pPr marL="171450" lvl="0" indent="-171450">
              <a:lnSpc>
                <a:spcPct val="100000"/>
              </a:lnSpc>
              <a:buFont typeface="Arial" panose="020B0604020202020204" pitchFamily="34" charset="0"/>
              <a:buChar char="•"/>
            </a:pPr>
            <a:r>
              <a:rPr lang="fr-FR" sz="1200" dirty="0">
                <a:solidFill>
                  <a:srgbClr val="101024"/>
                </a:solidFill>
                <a:latin typeface="+mj-lt"/>
              </a:rPr>
              <a:t>Point 2</a:t>
            </a:r>
          </a:p>
          <a:p>
            <a:pPr marL="171450" lvl="0" indent="-171450">
              <a:lnSpc>
                <a:spcPct val="100000"/>
              </a:lnSpc>
              <a:buFont typeface="Arial" panose="020B0604020202020204" pitchFamily="34" charset="0"/>
              <a:buChar char="•"/>
            </a:pPr>
            <a:r>
              <a:rPr lang="fr-FR" sz="1200" dirty="0">
                <a:solidFill>
                  <a:srgbClr val="101024"/>
                </a:solidFill>
                <a:latin typeface="+mj-lt"/>
              </a:rPr>
              <a:t>Point 3</a:t>
            </a:r>
          </a:p>
        </p:txBody>
      </p:sp>
      <p:sp>
        <p:nvSpPr>
          <p:cNvPr id="23" name="Rectangle 22"/>
          <p:cNvSpPr/>
          <p:nvPr userDrawn="1"/>
        </p:nvSpPr>
        <p:spPr>
          <a:xfrm>
            <a:off x="3120744" y="0"/>
            <a:ext cx="6044762"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space réservé du titre 1"/>
          <p:cNvSpPr txBox="1">
            <a:spLocks/>
          </p:cNvSpPr>
          <p:nvPr userDrawn="1"/>
        </p:nvSpPr>
        <p:spPr>
          <a:xfrm>
            <a:off x="3430948" y="1076650"/>
            <a:ext cx="42744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chemeClr val="bg1"/>
                </a:solidFill>
                <a:latin typeface="+mj-lt"/>
              </a:rPr>
              <a:t>À VOUS DE JOUER</a:t>
            </a:r>
            <a:r>
              <a:rPr lang="fr-FR" sz="1400" spc="0" baseline="0" dirty="0">
                <a:solidFill>
                  <a:schemeClr val="bg1"/>
                </a:solidFill>
                <a:latin typeface="+mj-lt"/>
              </a:rPr>
              <a:t> !</a:t>
            </a:r>
            <a:endParaRPr lang="fr-FR" sz="1400" spc="0" dirty="0">
              <a:solidFill>
                <a:schemeClr val="bg1"/>
              </a:solidFill>
              <a:latin typeface="+mj-lt"/>
            </a:endParaRPr>
          </a:p>
        </p:txBody>
      </p:sp>
      <p:sp>
        <p:nvSpPr>
          <p:cNvPr id="27" name="Espace réservé du texte 2"/>
          <p:cNvSpPr>
            <a:spLocks noGrp="1"/>
          </p:cNvSpPr>
          <p:nvPr>
            <p:ph idx="1" hasCustomPrompt="1"/>
          </p:nvPr>
        </p:nvSpPr>
        <p:spPr>
          <a:xfrm>
            <a:off x="3449583" y="1562860"/>
            <a:ext cx="5485738" cy="3878649"/>
          </a:xfrm>
          <a:prstGeom prst="rect">
            <a:avLst/>
          </a:prstGeom>
        </p:spPr>
        <p:txBody>
          <a:bodyPr vert="horz" lIns="91440" tIns="45720" rIns="91440" bIns="45720" rtlCol="0">
            <a:normAutofit/>
          </a:bodyPr>
          <a:lstStyle>
            <a:lvl1pPr>
              <a:defRPr sz="1400" b="1">
                <a:solidFill>
                  <a:schemeClr val="bg1"/>
                </a:solidFill>
                <a:latin typeface="+mj-lt"/>
              </a:defRPr>
            </a:lvl1pPr>
            <a:lvl2pPr marL="457200" indent="0">
              <a:buFont typeface="Arial" panose="020B0604020202020204" pitchFamily="34" charset="0"/>
              <a:buNone/>
              <a:defRPr sz="1400" b="1">
                <a:solidFill>
                  <a:schemeClr val="bg1"/>
                </a:solidFill>
                <a:latin typeface="Franklin Gothic Book" panose="020B0503020102020204" pitchFamily="34" charset="0"/>
              </a:defRPr>
            </a:lvl2pPr>
          </a:lstStyle>
          <a:p>
            <a:pPr lvl="0"/>
            <a:r>
              <a:rPr lang="fr-FR" dirty="0"/>
              <a:t>Question 1 ?</a:t>
            </a:r>
          </a:p>
          <a:p>
            <a:pPr lvl="0"/>
            <a:endParaRPr lang="fr-FR" dirty="0"/>
          </a:p>
          <a:p>
            <a:pPr lvl="0"/>
            <a:r>
              <a:rPr lang="fr-FR" dirty="0"/>
              <a:t>Question 2 ?</a:t>
            </a:r>
          </a:p>
          <a:p>
            <a:pPr lvl="1"/>
            <a:endParaRPr lang="fr-FR" dirty="0"/>
          </a:p>
          <a:p>
            <a:pPr lvl="0"/>
            <a:r>
              <a:rPr lang="fr-FR" dirty="0"/>
              <a:t>Question 3 ?</a:t>
            </a:r>
          </a:p>
          <a:p>
            <a:pPr lvl="1"/>
            <a:endParaRPr lang="fr-FR" dirty="0"/>
          </a:p>
          <a:p>
            <a:pPr lvl="0"/>
            <a:r>
              <a:rPr lang="fr-FR" dirty="0"/>
              <a:t>Question 4 ?</a:t>
            </a:r>
          </a:p>
          <a:p>
            <a:pPr lvl="1"/>
            <a:endParaRPr lang="fr-FR" dirty="0"/>
          </a:p>
        </p:txBody>
      </p:sp>
      <p:sp>
        <p:nvSpPr>
          <p:cNvPr id="28" name="Espace réservé du titre 1"/>
          <p:cNvSpPr txBox="1">
            <a:spLocks/>
          </p:cNvSpPr>
          <p:nvPr userDrawn="1"/>
        </p:nvSpPr>
        <p:spPr>
          <a:xfrm>
            <a:off x="306576" y="866925"/>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CONSIGNES</a:t>
            </a:r>
          </a:p>
        </p:txBody>
      </p:sp>
      <p:sp>
        <p:nvSpPr>
          <p:cNvPr id="29" name="Espace réservé du titre 1"/>
          <p:cNvSpPr txBox="1">
            <a:spLocks/>
          </p:cNvSpPr>
          <p:nvPr userDrawn="1"/>
        </p:nvSpPr>
        <p:spPr>
          <a:xfrm>
            <a:off x="306576" y="3440346"/>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OBJECTIFS</a:t>
            </a: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32" name="Espace réservé du titre 1"/>
          <p:cNvSpPr txBox="1">
            <a:spLocks/>
          </p:cNvSpPr>
          <p:nvPr userDrawn="1"/>
        </p:nvSpPr>
        <p:spPr>
          <a:xfrm>
            <a:off x="4364056" y="558598"/>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MINI-TEST</a:t>
            </a:r>
          </a:p>
        </p:txBody>
      </p:sp>
      <p:cxnSp>
        <p:nvCxnSpPr>
          <p:cNvPr id="33" name="Connecteur droit 32"/>
          <p:cNvCxnSpPr>
            <a:cxnSpLocks/>
          </p:cNvCxnSpPr>
          <p:nvPr userDrawn="1"/>
        </p:nvCxnSpPr>
        <p:spPr>
          <a:xfrm flipH="1">
            <a:off x="3430948" y="351692"/>
            <a:ext cx="5427826"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16" name="Espace réservé du texte 7">
            <a:extLst>
              <a:ext uri="{FF2B5EF4-FFF2-40B4-BE49-F238E27FC236}">
                <a16:creationId xmlns:a16="http://schemas.microsoft.com/office/drawing/2014/main" id="{FF953F45-2C70-EF53-21D1-0432794F1573}"/>
              </a:ext>
            </a:extLst>
          </p:cNvPr>
          <p:cNvSpPr>
            <a:spLocks noGrp="1"/>
          </p:cNvSpPr>
          <p:nvPr>
            <p:ph type="body" sz="quarter" idx="19" hasCustomPrompt="1"/>
          </p:nvPr>
        </p:nvSpPr>
        <p:spPr>
          <a:xfrm>
            <a:off x="394283" y="1289567"/>
            <a:ext cx="2421840" cy="1903227"/>
          </a:xfrm>
          <a:prstGeom prst="rect">
            <a:avLst/>
          </a:prstGeom>
        </p:spPr>
        <p:txBody>
          <a:bodyPr/>
          <a:lstStyle>
            <a:lvl1pPr>
              <a:defRPr sz="10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Tree>
    <p:extLst>
      <p:ext uri="{BB962C8B-B14F-4D97-AF65-F5344CB8AC3E}">
        <p14:creationId xmlns:p14="http://schemas.microsoft.com/office/powerpoint/2010/main" val="2167650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22" name="Rectangle 21"/>
          <p:cNvSpPr/>
          <p:nvPr userDrawn="1"/>
        </p:nvSpPr>
        <p:spPr>
          <a:xfrm>
            <a:off x="-3628" y="0"/>
            <a:ext cx="3148590"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7" name="Espace réservé du texte 2"/>
          <p:cNvSpPr txBox="1">
            <a:spLocks/>
          </p:cNvSpPr>
          <p:nvPr userDrawn="1"/>
        </p:nvSpPr>
        <p:spPr>
          <a:xfrm>
            <a:off x="306576" y="3889488"/>
            <a:ext cx="2605490" cy="22441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0" indent="-171450">
              <a:lnSpc>
                <a:spcPct val="100000"/>
              </a:lnSpc>
              <a:buFont typeface="Arial" panose="020B0604020202020204" pitchFamily="34" charset="0"/>
              <a:buChar char="•"/>
            </a:pPr>
            <a:r>
              <a:rPr lang="fr-FR" sz="1200" dirty="0">
                <a:solidFill>
                  <a:srgbClr val="101024"/>
                </a:solidFill>
                <a:latin typeface="+mj-lt"/>
              </a:rPr>
              <a:t>Point 1</a:t>
            </a:r>
          </a:p>
          <a:p>
            <a:pPr marL="171450" lvl="0" indent="-171450">
              <a:lnSpc>
                <a:spcPct val="100000"/>
              </a:lnSpc>
              <a:buFont typeface="Arial" panose="020B0604020202020204" pitchFamily="34" charset="0"/>
              <a:buChar char="•"/>
            </a:pPr>
            <a:r>
              <a:rPr lang="fr-FR" sz="1200" dirty="0">
                <a:solidFill>
                  <a:srgbClr val="101024"/>
                </a:solidFill>
                <a:latin typeface="+mj-lt"/>
              </a:rPr>
              <a:t>Point 2</a:t>
            </a:r>
          </a:p>
          <a:p>
            <a:pPr marL="171450" lvl="0" indent="-171450">
              <a:lnSpc>
                <a:spcPct val="100000"/>
              </a:lnSpc>
              <a:buFont typeface="Arial" panose="020B0604020202020204" pitchFamily="34" charset="0"/>
              <a:buChar char="•"/>
            </a:pPr>
            <a:r>
              <a:rPr lang="fr-FR" sz="1200" dirty="0">
                <a:solidFill>
                  <a:srgbClr val="101024"/>
                </a:solidFill>
                <a:latin typeface="+mj-lt"/>
              </a:rPr>
              <a:t>Point 3</a:t>
            </a:r>
          </a:p>
        </p:txBody>
      </p:sp>
      <p:sp>
        <p:nvSpPr>
          <p:cNvPr id="23" name="Rectangle 22"/>
          <p:cNvSpPr/>
          <p:nvPr userDrawn="1"/>
        </p:nvSpPr>
        <p:spPr>
          <a:xfrm>
            <a:off x="3120744" y="-16778"/>
            <a:ext cx="6044762"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space réservé du titre 1"/>
          <p:cNvSpPr txBox="1">
            <a:spLocks/>
          </p:cNvSpPr>
          <p:nvPr userDrawn="1"/>
        </p:nvSpPr>
        <p:spPr>
          <a:xfrm>
            <a:off x="3430948" y="1269597"/>
            <a:ext cx="42744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chemeClr val="bg1"/>
                </a:solidFill>
                <a:latin typeface="+mj-lt"/>
              </a:rPr>
              <a:t>À VOUS DE JOUER</a:t>
            </a:r>
            <a:r>
              <a:rPr lang="fr-FR" sz="1400" spc="0" baseline="0" dirty="0">
                <a:solidFill>
                  <a:schemeClr val="bg1"/>
                </a:solidFill>
                <a:latin typeface="+mj-lt"/>
              </a:rPr>
              <a:t> !</a:t>
            </a:r>
            <a:endParaRPr lang="fr-FR" sz="1400" spc="0" dirty="0">
              <a:solidFill>
                <a:schemeClr val="bg1"/>
              </a:solidFill>
              <a:latin typeface="+mj-lt"/>
            </a:endParaRPr>
          </a:p>
        </p:txBody>
      </p:sp>
      <p:sp>
        <p:nvSpPr>
          <p:cNvPr id="27" name="Espace réservé du texte 2"/>
          <p:cNvSpPr>
            <a:spLocks noGrp="1"/>
          </p:cNvSpPr>
          <p:nvPr>
            <p:ph idx="1" hasCustomPrompt="1"/>
          </p:nvPr>
        </p:nvSpPr>
        <p:spPr>
          <a:xfrm>
            <a:off x="3449583" y="1764196"/>
            <a:ext cx="5485738" cy="3878649"/>
          </a:xfrm>
          <a:prstGeom prst="rect">
            <a:avLst/>
          </a:prstGeom>
        </p:spPr>
        <p:txBody>
          <a:bodyPr vert="horz" lIns="91440" tIns="45720" rIns="91440" bIns="45720" rtlCol="0">
            <a:normAutofit/>
          </a:bodyPr>
          <a:lstStyle>
            <a:lvl1pPr>
              <a:defRPr sz="1400" b="1">
                <a:solidFill>
                  <a:schemeClr val="bg1"/>
                </a:solidFill>
                <a:latin typeface="+mj-lt"/>
              </a:defRPr>
            </a:lvl1pPr>
            <a:lvl2pPr marL="457200" indent="0">
              <a:buFont typeface="Arial" panose="020B0604020202020204" pitchFamily="34" charset="0"/>
              <a:buNone/>
              <a:defRPr sz="1400" b="1">
                <a:solidFill>
                  <a:schemeClr val="bg1"/>
                </a:solidFill>
                <a:latin typeface="Franklin Gothic Book" panose="020B0503020102020204" pitchFamily="34" charset="0"/>
              </a:defRPr>
            </a:lvl2pPr>
          </a:lstStyle>
          <a:p>
            <a:pPr lvl="0"/>
            <a:r>
              <a:rPr lang="fr-FR" dirty="0"/>
              <a:t>Question 1 ?</a:t>
            </a:r>
          </a:p>
          <a:p>
            <a:pPr lvl="0"/>
            <a:endParaRPr lang="fr-FR" dirty="0"/>
          </a:p>
          <a:p>
            <a:pPr lvl="0"/>
            <a:r>
              <a:rPr lang="fr-FR" dirty="0"/>
              <a:t>Question 2 ?</a:t>
            </a:r>
          </a:p>
          <a:p>
            <a:pPr lvl="1"/>
            <a:endParaRPr lang="fr-FR" dirty="0"/>
          </a:p>
          <a:p>
            <a:pPr lvl="0"/>
            <a:r>
              <a:rPr lang="fr-FR" dirty="0"/>
              <a:t>Question 3 ?</a:t>
            </a:r>
          </a:p>
          <a:p>
            <a:pPr lvl="1"/>
            <a:endParaRPr lang="fr-FR" dirty="0"/>
          </a:p>
          <a:p>
            <a:pPr lvl="0"/>
            <a:r>
              <a:rPr lang="fr-FR" dirty="0"/>
              <a:t>Question 4 ?</a:t>
            </a:r>
          </a:p>
          <a:p>
            <a:pPr lvl="1"/>
            <a:endParaRPr lang="fr-FR" dirty="0"/>
          </a:p>
        </p:txBody>
      </p:sp>
      <p:sp>
        <p:nvSpPr>
          <p:cNvPr id="28" name="Espace réservé du titre 1"/>
          <p:cNvSpPr txBox="1">
            <a:spLocks/>
          </p:cNvSpPr>
          <p:nvPr userDrawn="1"/>
        </p:nvSpPr>
        <p:spPr>
          <a:xfrm>
            <a:off x="306576" y="866925"/>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CONSIGNES</a:t>
            </a:r>
          </a:p>
        </p:txBody>
      </p:sp>
      <p:sp>
        <p:nvSpPr>
          <p:cNvPr id="29" name="Espace réservé du titre 1"/>
          <p:cNvSpPr txBox="1">
            <a:spLocks/>
          </p:cNvSpPr>
          <p:nvPr userDrawn="1"/>
        </p:nvSpPr>
        <p:spPr>
          <a:xfrm>
            <a:off x="306576" y="3440346"/>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OBJECTIFS</a:t>
            </a: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32" name="Espace réservé du titre 1"/>
          <p:cNvSpPr txBox="1">
            <a:spLocks/>
          </p:cNvSpPr>
          <p:nvPr userDrawn="1"/>
        </p:nvSpPr>
        <p:spPr>
          <a:xfrm>
            <a:off x="4364056" y="659266"/>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MINI-TEST</a:t>
            </a:r>
          </a:p>
        </p:txBody>
      </p:sp>
      <p:cxnSp>
        <p:nvCxnSpPr>
          <p:cNvPr id="33" name="Connecteur droit 32"/>
          <p:cNvCxnSpPr>
            <a:cxnSpLocks/>
          </p:cNvCxnSpPr>
          <p:nvPr userDrawn="1"/>
        </p:nvCxnSpPr>
        <p:spPr>
          <a:xfrm flipH="1">
            <a:off x="3430948" y="351692"/>
            <a:ext cx="5570439"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18" name="Espace réservé du texte 7">
            <a:extLst>
              <a:ext uri="{FF2B5EF4-FFF2-40B4-BE49-F238E27FC236}">
                <a16:creationId xmlns:a16="http://schemas.microsoft.com/office/drawing/2014/main" id="{F7CC8BF2-BD29-4D81-2ED5-074989683AFF}"/>
              </a:ext>
            </a:extLst>
          </p:cNvPr>
          <p:cNvSpPr>
            <a:spLocks noGrp="1"/>
          </p:cNvSpPr>
          <p:nvPr>
            <p:ph type="body" sz="quarter" idx="19" hasCustomPrompt="1"/>
          </p:nvPr>
        </p:nvSpPr>
        <p:spPr>
          <a:xfrm>
            <a:off x="394283" y="1289567"/>
            <a:ext cx="2421840" cy="2048779"/>
          </a:xfrm>
          <a:prstGeom prst="rect">
            <a:avLst/>
          </a:prstGeom>
        </p:spPr>
        <p:txBody>
          <a:bodyPr/>
          <a:lstStyle>
            <a:lvl1pPr>
              <a:defRPr sz="10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Tree>
    <p:extLst>
      <p:ext uri="{BB962C8B-B14F-4D97-AF65-F5344CB8AC3E}">
        <p14:creationId xmlns:p14="http://schemas.microsoft.com/office/powerpoint/2010/main" val="1141870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22" name="Rectangle 21"/>
          <p:cNvSpPr/>
          <p:nvPr userDrawn="1"/>
        </p:nvSpPr>
        <p:spPr>
          <a:xfrm>
            <a:off x="-3628" y="0"/>
            <a:ext cx="3148590"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23" name="Rectangle 22"/>
          <p:cNvSpPr/>
          <p:nvPr userDrawn="1"/>
        </p:nvSpPr>
        <p:spPr>
          <a:xfrm>
            <a:off x="3120744" y="0"/>
            <a:ext cx="6044762"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space réservé du titre 1"/>
          <p:cNvSpPr txBox="1">
            <a:spLocks/>
          </p:cNvSpPr>
          <p:nvPr userDrawn="1"/>
        </p:nvSpPr>
        <p:spPr>
          <a:xfrm>
            <a:off x="3430948" y="1165263"/>
            <a:ext cx="42744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chemeClr val="bg1"/>
                </a:solidFill>
                <a:latin typeface="+mj-lt"/>
              </a:rPr>
              <a:t>À VOUS DE JOUER</a:t>
            </a:r>
            <a:r>
              <a:rPr lang="fr-FR" sz="1400" spc="0" baseline="0" dirty="0">
                <a:solidFill>
                  <a:schemeClr val="bg1"/>
                </a:solidFill>
                <a:latin typeface="+mj-lt"/>
              </a:rPr>
              <a:t> !</a:t>
            </a:r>
            <a:endParaRPr lang="fr-FR" sz="1400" spc="0" dirty="0">
              <a:solidFill>
                <a:schemeClr val="bg1"/>
              </a:solidFill>
              <a:latin typeface="+mj-lt"/>
            </a:endParaRPr>
          </a:p>
        </p:txBody>
      </p:sp>
      <p:sp>
        <p:nvSpPr>
          <p:cNvPr id="27" name="Espace réservé du texte 2"/>
          <p:cNvSpPr>
            <a:spLocks noGrp="1"/>
          </p:cNvSpPr>
          <p:nvPr>
            <p:ph idx="1" hasCustomPrompt="1"/>
          </p:nvPr>
        </p:nvSpPr>
        <p:spPr>
          <a:xfrm>
            <a:off x="3449583" y="1756562"/>
            <a:ext cx="5485738" cy="3878649"/>
          </a:xfrm>
          <a:prstGeom prst="rect">
            <a:avLst/>
          </a:prstGeom>
        </p:spPr>
        <p:txBody>
          <a:bodyPr vert="horz" lIns="91440" tIns="45720" rIns="91440" bIns="45720" rtlCol="0">
            <a:normAutofit/>
          </a:bodyPr>
          <a:lstStyle>
            <a:lvl1pPr>
              <a:defRPr sz="1400" b="1">
                <a:solidFill>
                  <a:schemeClr val="bg1"/>
                </a:solidFill>
                <a:latin typeface="+mj-lt"/>
              </a:defRPr>
            </a:lvl1pPr>
            <a:lvl2pPr marL="457200" indent="0">
              <a:buFont typeface="Arial" panose="020B0604020202020204" pitchFamily="34" charset="0"/>
              <a:buNone/>
              <a:defRPr sz="1400" b="1">
                <a:solidFill>
                  <a:schemeClr val="bg1"/>
                </a:solidFill>
                <a:latin typeface="Franklin Gothic Book" panose="020B0503020102020204" pitchFamily="34" charset="0"/>
              </a:defRPr>
            </a:lvl2pPr>
          </a:lstStyle>
          <a:p>
            <a:pPr lvl="0"/>
            <a:r>
              <a:rPr lang="fr-FR" dirty="0"/>
              <a:t>Question 1 ?</a:t>
            </a:r>
          </a:p>
          <a:p>
            <a:pPr lvl="0"/>
            <a:endParaRPr lang="fr-FR" dirty="0"/>
          </a:p>
          <a:p>
            <a:pPr lvl="0"/>
            <a:r>
              <a:rPr lang="fr-FR" dirty="0"/>
              <a:t>Question 2 ?</a:t>
            </a:r>
          </a:p>
          <a:p>
            <a:pPr lvl="1"/>
            <a:endParaRPr lang="fr-FR" dirty="0"/>
          </a:p>
          <a:p>
            <a:pPr lvl="0"/>
            <a:r>
              <a:rPr lang="fr-FR" dirty="0"/>
              <a:t>Question 3 ?</a:t>
            </a:r>
          </a:p>
          <a:p>
            <a:pPr lvl="1"/>
            <a:endParaRPr lang="fr-FR" dirty="0"/>
          </a:p>
          <a:p>
            <a:pPr lvl="0"/>
            <a:r>
              <a:rPr lang="fr-FR" dirty="0"/>
              <a:t>Question 4 ?</a:t>
            </a:r>
          </a:p>
          <a:p>
            <a:pPr lvl="1"/>
            <a:endParaRPr lang="fr-FR" dirty="0"/>
          </a:p>
        </p:txBody>
      </p:sp>
      <p:sp>
        <p:nvSpPr>
          <p:cNvPr id="28" name="Espace réservé du titre 1"/>
          <p:cNvSpPr txBox="1">
            <a:spLocks/>
          </p:cNvSpPr>
          <p:nvPr userDrawn="1"/>
        </p:nvSpPr>
        <p:spPr>
          <a:xfrm>
            <a:off x="306576" y="866925"/>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CONSIGNES</a:t>
            </a:r>
          </a:p>
        </p:txBody>
      </p:sp>
      <p:sp>
        <p:nvSpPr>
          <p:cNvPr id="29" name="Espace réservé du titre 1"/>
          <p:cNvSpPr txBox="1">
            <a:spLocks/>
          </p:cNvSpPr>
          <p:nvPr userDrawn="1"/>
        </p:nvSpPr>
        <p:spPr>
          <a:xfrm>
            <a:off x="306576" y="3440346"/>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OBJECTIFS</a:t>
            </a: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32" name="Espace réservé du titre 1"/>
          <p:cNvSpPr txBox="1">
            <a:spLocks/>
          </p:cNvSpPr>
          <p:nvPr userDrawn="1"/>
        </p:nvSpPr>
        <p:spPr>
          <a:xfrm>
            <a:off x="4364056" y="631156"/>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MINI-TEST</a:t>
            </a:r>
          </a:p>
        </p:txBody>
      </p:sp>
      <p:cxnSp>
        <p:nvCxnSpPr>
          <p:cNvPr id="33" name="Connecteur droit 32"/>
          <p:cNvCxnSpPr>
            <a:cxnSpLocks/>
          </p:cNvCxnSpPr>
          <p:nvPr userDrawn="1"/>
        </p:nvCxnSpPr>
        <p:spPr>
          <a:xfrm flipH="1">
            <a:off x="3357304" y="351692"/>
            <a:ext cx="5485738"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16" name="Espace réservé du texte 7">
            <a:extLst>
              <a:ext uri="{FF2B5EF4-FFF2-40B4-BE49-F238E27FC236}">
                <a16:creationId xmlns:a16="http://schemas.microsoft.com/office/drawing/2014/main" id="{2F192B40-4B99-1790-5D01-386F5A2EFFA3}"/>
              </a:ext>
            </a:extLst>
          </p:cNvPr>
          <p:cNvSpPr>
            <a:spLocks noGrp="1"/>
          </p:cNvSpPr>
          <p:nvPr>
            <p:ph type="body" sz="quarter" idx="19" hasCustomPrompt="1"/>
          </p:nvPr>
        </p:nvSpPr>
        <p:spPr>
          <a:xfrm>
            <a:off x="394283" y="1289567"/>
            <a:ext cx="2421840" cy="1903227"/>
          </a:xfrm>
          <a:prstGeom prst="rect">
            <a:avLst/>
          </a:prstGeom>
        </p:spPr>
        <p:txBody>
          <a:bodyPr/>
          <a:lstStyle>
            <a:lvl1pPr>
              <a:defRPr sz="10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
        <p:nvSpPr>
          <p:cNvPr id="3" name="Espace réservé du texte 2">
            <a:extLst>
              <a:ext uri="{FF2B5EF4-FFF2-40B4-BE49-F238E27FC236}">
                <a16:creationId xmlns:a16="http://schemas.microsoft.com/office/drawing/2014/main" id="{E4CF542E-40F9-24F1-41BC-8A682388FBA3}"/>
              </a:ext>
            </a:extLst>
          </p:cNvPr>
          <p:cNvSpPr>
            <a:spLocks noGrp="1"/>
          </p:cNvSpPr>
          <p:nvPr>
            <p:ph type="body" sz="quarter" idx="20" hasCustomPrompt="1"/>
          </p:nvPr>
        </p:nvSpPr>
        <p:spPr>
          <a:xfrm>
            <a:off x="393700" y="3917950"/>
            <a:ext cx="2422525" cy="1976438"/>
          </a:xfrm>
          <a:prstGeom prst="rect">
            <a:avLst/>
          </a:prstGeom>
        </p:spPr>
        <p:txBody>
          <a:bodyPr/>
          <a:lstStyle>
            <a:lvl1pPr>
              <a:defRPr sz="1200">
                <a:latin typeface="+mj-lt"/>
              </a:defRPr>
            </a:lvl1pPr>
          </a:lstStyle>
          <a:p>
            <a:pPr marL="171450" lvl="0" indent="-171450">
              <a:lnSpc>
                <a:spcPct val="100000"/>
              </a:lnSpc>
              <a:buFont typeface="Arial" panose="020B0604020202020204" pitchFamily="34" charset="0"/>
              <a:buChar char="•"/>
            </a:pPr>
            <a:r>
              <a:rPr lang="fr-FR" sz="1200" dirty="0">
                <a:solidFill>
                  <a:srgbClr val="101024"/>
                </a:solidFill>
                <a:latin typeface="+mj-lt"/>
              </a:rPr>
              <a:t>Point 1</a:t>
            </a:r>
          </a:p>
          <a:p>
            <a:pPr marL="171450" lvl="0" indent="-171450">
              <a:lnSpc>
                <a:spcPct val="100000"/>
              </a:lnSpc>
              <a:buFont typeface="Arial" panose="020B0604020202020204" pitchFamily="34" charset="0"/>
              <a:buChar char="•"/>
            </a:pPr>
            <a:r>
              <a:rPr lang="fr-FR" sz="1200" dirty="0">
                <a:solidFill>
                  <a:srgbClr val="101024"/>
                </a:solidFill>
                <a:latin typeface="+mj-lt"/>
              </a:rPr>
              <a:t>Point 2</a:t>
            </a:r>
          </a:p>
          <a:p>
            <a:pPr marL="171450" lvl="0" indent="-171450">
              <a:lnSpc>
                <a:spcPct val="100000"/>
              </a:lnSpc>
              <a:buFont typeface="Arial" panose="020B0604020202020204" pitchFamily="34" charset="0"/>
              <a:buChar char="•"/>
            </a:pPr>
            <a:r>
              <a:rPr lang="fr-FR" sz="1200" dirty="0">
                <a:solidFill>
                  <a:srgbClr val="101024"/>
                </a:solidFill>
                <a:latin typeface="+mj-lt"/>
              </a:rPr>
              <a:t>Point 3</a:t>
            </a:r>
          </a:p>
          <a:p>
            <a:pPr lvl="0"/>
            <a:endParaRPr lang="fr-FR" dirty="0"/>
          </a:p>
        </p:txBody>
      </p:sp>
    </p:spTree>
    <p:extLst>
      <p:ext uri="{BB962C8B-B14F-4D97-AF65-F5344CB8AC3E}">
        <p14:creationId xmlns:p14="http://schemas.microsoft.com/office/powerpoint/2010/main" val="2394666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5" name="Rectangle 4"/>
          <p:cNvSpPr/>
          <p:nvPr userDrawn="1"/>
        </p:nvSpPr>
        <p:spPr>
          <a:xfrm>
            <a:off x="-3629" y="0"/>
            <a:ext cx="5948249"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8" name="Rectangle 17"/>
          <p:cNvSpPr/>
          <p:nvPr userDrawn="1"/>
        </p:nvSpPr>
        <p:spPr>
          <a:xfrm>
            <a:off x="5907314" y="0"/>
            <a:ext cx="3253500"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itre 1"/>
          <p:cNvSpPr txBox="1">
            <a:spLocks/>
          </p:cNvSpPr>
          <p:nvPr userDrawn="1"/>
        </p:nvSpPr>
        <p:spPr>
          <a:xfrm>
            <a:off x="297542" y="693197"/>
            <a:ext cx="53031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baseline="0" dirty="0">
                <a:solidFill>
                  <a:srgbClr val="C2211D"/>
                </a:solidFill>
                <a:latin typeface="+mj-lt"/>
              </a:rPr>
              <a:t>À VOUS DE JOUER !</a:t>
            </a:r>
            <a:endParaRPr lang="fr-FR" sz="1400" spc="0" dirty="0">
              <a:solidFill>
                <a:srgbClr val="C2211D"/>
              </a:solidFill>
              <a:latin typeface="+mj-lt"/>
            </a:endParaRP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6" name="Espace réservé du texte 2"/>
          <p:cNvSpPr>
            <a:spLocks noGrp="1"/>
          </p:cNvSpPr>
          <p:nvPr>
            <p:ph idx="1" hasCustomPrompt="1"/>
          </p:nvPr>
        </p:nvSpPr>
        <p:spPr>
          <a:xfrm>
            <a:off x="297542" y="1431913"/>
            <a:ext cx="5485738" cy="4925344"/>
          </a:xfrm>
          <a:prstGeom prst="rect">
            <a:avLst/>
          </a:prstGeom>
        </p:spPr>
        <p:txBody>
          <a:bodyPr vert="horz" lIns="91440" tIns="45720" rIns="91440" bIns="45720" rtlCol="0">
            <a:normAutofit/>
          </a:bodyPr>
          <a:lstStyle>
            <a:lvl1pPr>
              <a:defRPr sz="1400">
                <a:solidFill>
                  <a:srgbClr val="101024"/>
                </a:solidFill>
                <a:latin typeface="+mj-lt"/>
              </a:defRPr>
            </a:lvl1pPr>
            <a:lvl2pPr marL="742950" indent="-285750">
              <a:buFont typeface="Arial" panose="020B0604020202020204" pitchFamily="34" charset="0"/>
              <a:buChar char="•"/>
              <a:defRPr sz="1400">
                <a:solidFill>
                  <a:srgbClr val="101024"/>
                </a:solidFill>
                <a:latin typeface="+mj-lt"/>
              </a:defRPr>
            </a:lvl2pPr>
          </a:lstStyle>
          <a:p>
            <a:pPr lvl="0"/>
            <a:r>
              <a:rPr lang="fr-FR" dirty="0"/>
              <a:t>Question 1 ?</a:t>
            </a:r>
          </a:p>
          <a:p>
            <a:pPr lvl="1"/>
            <a:r>
              <a:rPr lang="fr-FR" dirty="0"/>
              <a:t>Réponse 1</a:t>
            </a:r>
          </a:p>
          <a:p>
            <a:pPr lvl="1"/>
            <a:r>
              <a:rPr lang="fr-FR" dirty="0"/>
              <a:t>Réponse 2</a:t>
            </a:r>
          </a:p>
          <a:p>
            <a:pPr lvl="1"/>
            <a:r>
              <a:rPr lang="fr-FR" dirty="0"/>
              <a:t>Réponse 3</a:t>
            </a:r>
          </a:p>
          <a:p>
            <a:pPr lvl="0"/>
            <a:r>
              <a:rPr lang="fr-FR" dirty="0"/>
              <a:t>Question 2 ?</a:t>
            </a:r>
          </a:p>
          <a:p>
            <a:pPr lvl="1"/>
            <a:r>
              <a:rPr lang="fr-FR" dirty="0"/>
              <a:t>Réponse 1</a:t>
            </a:r>
          </a:p>
          <a:p>
            <a:pPr lvl="1"/>
            <a:r>
              <a:rPr lang="fr-FR" dirty="0"/>
              <a:t>Réponse 2</a:t>
            </a:r>
          </a:p>
          <a:p>
            <a:pPr lvl="1"/>
            <a:r>
              <a:rPr lang="fr-FR" dirty="0"/>
              <a:t>Réponse 3</a:t>
            </a:r>
          </a:p>
          <a:p>
            <a:pPr lvl="0"/>
            <a:r>
              <a:rPr lang="fr-FR" dirty="0"/>
              <a:t>Question 3 ?</a:t>
            </a:r>
          </a:p>
          <a:p>
            <a:pPr lvl="1"/>
            <a:r>
              <a:rPr lang="fr-FR" dirty="0"/>
              <a:t>Réponse 1</a:t>
            </a:r>
          </a:p>
          <a:p>
            <a:pPr lvl="1"/>
            <a:r>
              <a:rPr lang="fr-FR" dirty="0"/>
              <a:t>Réponse 2</a:t>
            </a:r>
          </a:p>
          <a:p>
            <a:pPr lvl="1"/>
            <a:r>
              <a:rPr lang="fr-FR" dirty="0"/>
              <a:t>Réponse 3</a:t>
            </a:r>
          </a:p>
          <a:p>
            <a:pPr lvl="0"/>
            <a:r>
              <a:rPr lang="fr-FR" dirty="0"/>
              <a:t>Question 4 ?</a:t>
            </a:r>
          </a:p>
          <a:p>
            <a:pPr lvl="1"/>
            <a:r>
              <a:rPr lang="fr-FR" dirty="0"/>
              <a:t>Réponse 1</a:t>
            </a:r>
          </a:p>
          <a:p>
            <a:pPr lvl="1"/>
            <a:r>
              <a:rPr lang="fr-FR" dirty="0"/>
              <a:t>Réponse 2</a:t>
            </a:r>
          </a:p>
          <a:p>
            <a:pPr lvl="1"/>
            <a:r>
              <a:rPr lang="fr-FR" dirty="0"/>
              <a:t>Réponse 3</a:t>
            </a:r>
          </a:p>
          <a:p>
            <a:pPr lvl="1"/>
            <a:endParaRPr lang="fr-FR" dirty="0"/>
          </a:p>
        </p:txBody>
      </p:sp>
      <p:sp>
        <p:nvSpPr>
          <p:cNvPr id="20" name="Espace réservé du texte 2"/>
          <p:cNvSpPr txBox="1">
            <a:spLocks/>
          </p:cNvSpPr>
          <p:nvPr userDrawn="1"/>
        </p:nvSpPr>
        <p:spPr>
          <a:xfrm>
            <a:off x="297542" y="1062555"/>
            <a:ext cx="5280894" cy="16565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buFont typeface="Arial" panose="020B0604020202020204" pitchFamily="34" charset="0"/>
              <a:buNone/>
            </a:pPr>
            <a:r>
              <a:rPr lang="fr-FR" sz="1100" dirty="0">
                <a:solidFill>
                  <a:srgbClr val="101024"/>
                </a:solidFill>
                <a:latin typeface="+mj-lt"/>
              </a:rPr>
              <a:t>Plusieurs réponses possibles…</a:t>
            </a:r>
          </a:p>
        </p:txBody>
      </p:sp>
      <p:cxnSp>
        <p:nvCxnSpPr>
          <p:cNvPr id="25" name="Connecteur droit 24"/>
          <p:cNvCxnSpPr>
            <a:cxnSpLocks/>
          </p:cNvCxnSpPr>
          <p:nvPr userDrawn="1"/>
        </p:nvCxnSpPr>
        <p:spPr>
          <a:xfrm flipH="1">
            <a:off x="5907314" y="282119"/>
            <a:ext cx="3167112"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26" name="Espace réservé du titre 1"/>
          <p:cNvSpPr txBox="1">
            <a:spLocks/>
          </p:cNvSpPr>
          <p:nvPr userDrawn="1"/>
        </p:nvSpPr>
        <p:spPr>
          <a:xfrm>
            <a:off x="4364056" y="499875"/>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QCM</a:t>
            </a:r>
          </a:p>
        </p:txBody>
      </p:sp>
      <p:cxnSp>
        <p:nvCxnSpPr>
          <p:cNvPr id="17" name="Connecteur droit 16">
            <a:extLst>
              <a:ext uri="{FF2B5EF4-FFF2-40B4-BE49-F238E27FC236}">
                <a16:creationId xmlns:a16="http://schemas.microsoft.com/office/drawing/2014/main" id="{0606FFC2-5770-78BA-E527-CB13855EB08B}"/>
              </a:ext>
            </a:extLst>
          </p:cNvPr>
          <p:cNvCxnSpPr>
            <a:cxnSpLocks/>
          </p:cNvCxnSpPr>
          <p:nvPr userDrawn="1"/>
        </p:nvCxnSpPr>
        <p:spPr>
          <a:xfrm flipH="1">
            <a:off x="2685741" y="282119"/>
            <a:ext cx="3167112" cy="0"/>
          </a:xfrm>
          <a:prstGeom prst="line">
            <a:avLst/>
          </a:prstGeom>
          <a:ln w="76200">
            <a:solidFill>
              <a:srgbClr val="10102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237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5" name="Rectangle 4"/>
          <p:cNvSpPr/>
          <p:nvPr userDrawn="1"/>
        </p:nvSpPr>
        <p:spPr>
          <a:xfrm>
            <a:off x="-3629" y="0"/>
            <a:ext cx="5948249"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8" name="Rectangle 17"/>
          <p:cNvSpPr/>
          <p:nvPr userDrawn="1"/>
        </p:nvSpPr>
        <p:spPr>
          <a:xfrm>
            <a:off x="5907314" y="0"/>
            <a:ext cx="3253500"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itre 1"/>
          <p:cNvSpPr txBox="1">
            <a:spLocks/>
          </p:cNvSpPr>
          <p:nvPr userDrawn="1"/>
        </p:nvSpPr>
        <p:spPr>
          <a:xfrm>
            <a:off x="297542" y="693197"/>
            <a:ext cx="53031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baseline="0" dirty="0">
                <a:solidFill>
                  <a:srgbClr val="C2211D"/>
                </a:solidFill>
                <a:latin typeface="+mj-lt"/>
              </a:rPr>
              <a:t>À VOUS DE JOUER !</a:t>
            </a:r>
            <a:endParaRPr lang="fr-FR" sz="1400" spc="0" dirty="0">
              <a:solidFill>
                <a:srgbClr val="C2211D"/>
              </a:solidFill>
              <a:latin typeface="+mj-lt"/>
            </a:endParaRP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6" name="Espace réservé du texte 2"/>
          <p:cNvSpPr>
            <a:spLocks noGrp="1"/>
          </p:cNvSpPr>
          <p:nvPr>
            <p:ph idx="1" hasCustomPrompt="1"/>
          </p:nvPr>
        </p:nvSpPr>
        <p:spPr>
          <a:xfrm>
            <a:off x="297542" y="1431913"/>
            <a:ext cx="5485738" cy="4925344"/>
          </a:xfrm>
          <a:prstGeom prst="rect">
            <a:avLst/>
          </a:prstGeom>
        </p:spPr>
        <p:txBody>
          <a:bodyPr vert="horz" lIns="91440" tIns="45720" rIns="91440" bIns="45720" rtlCol="0">
            <a:normAutofit/>
          </a:bodyPr>
          <a:lstStyle>
            <a:lvl1pPr>
              <a:defRPr sz="1400">
                <a:solidFill>
                  <a:srgbClr val="101024"/>
                </a:solidFill>
                <a:latin typeface="+mj-lt"/>
              </a:defRPr>
            </a:lvl1pPr>
            <a:lvl2pPr marL="742950" indent="-285750">
              <a:buFont typeface="Arial" panose="020B0604020202020204" pitchFamily="34" charset="0"/>
              <a:buChar char="•"/>
              <a:defRPr sz="1400">
                <a:solidFill>
                  <a:srgbClr val="101024"/>
                </a:solidFill>
                <a:latin typeface="+mj-lt"/>
              </a:defRPr>
            </a:lvl2pPr>
          </a:lstStyle>
          <a:p>
            <a:pPr lvl="0"/>
            <a:r>
              <a:rPr lang="fr-FR" dirty="0"/>
              <a:t>Question 1 ?</a:t>
            </a:r>
          </a:p>
          <a:p>
            <a:pPr lvl="1"/>
            <a:r>
              <a:rPr lang="fr-FR" dirty="0"/>
              <a:t>Réponse 1</a:t>
            </a:r>
          </a:p>
          <a:p>
            <a:pPr lvl="1"/>
            <a:r>
              <a:rPr lang="fr-FR" dirty="0"/>
              <a:t>Réponse 2</a:t>
            </a:r>
          </a:p>
          <a:p>
            <a:pPr lvl="1"/>
            <a:r>
              <a:rPr lang="fr-FR" dirty="0"/>
              <a:t>Réponse 3</a:t>
            </a:r>
          </a:p>
          <a:p>
            <a:pPr lvl="0"/>
            <a:r>
              <a:rPr lang="fr-FR" dirty="0"/>
              <a:t>Question 2 ?</a:t>
            </a:r>
          </a:p>
          <a:p>
            <a:pPr lvl="1"/>
            <a:r>
              <a:rPr lang="fr-FR" dirty="0"/>
              <a:t>Réponse 1</a:t>
            </a:r>
          </a:p>
          <a:p>
            <a:pPr lvl="1"/>
            <a:r>
              <a:rPr lang="fr-FR" dirty="0"/>
              <a:t>Réponse 2</a:t>
            </a:r>
          </a:p>
          <a:p>
            <a:pPr lvl="1"/>
            <a:r>
              <a:rPr lang="fr-FR" dirty="0"/>
              <a:t>Réponse 3</a:t>
            </a:r>
          </a:p>
          <a:p>
            <a:pPr lvl="0"/>
            <a:r>
              <a:rPr lang="fr-FR" dirty="0"/>
              <a:t>Question 3 ?</a:t>
            </a:r>
          </a:p>
          <a:p>
            <a:pPr lvl="1"/>
            <a:r>
              <a:rPr lang="fr-FR" dirty="0"/>
              <a:t>Réponse 1</a:t>
            </a:r>
          </a:p>
          <a:p>
            <a:pPr lvl="1"/>
            <a:r>
              <a:rPr lang="fr-FR" dirty="0"/>
              <a:t>Réponse 2</a:t>
            </a:r>
          </a:p>
          <a:p>
            <a:pPr lvl="1"/>
            <a:r>
              <a:rPr lang="fr-FR" dirty="0"/>
              <a:t>Réponse 3</a:t>
            </a:r>
          </a:p>
          <a:p>
            <a:pPr lvl="0"/>
            <a:r>
              <a:rPr lang="fr-FR" dirty="0"/>
              <a:t>Question 4 ?</a:t>
            </a:r>
          </a:p>
          <a:p>
            <a:pPr lvl="1"/>
            <a:r>
              <a:rPr lang="fr-FR" dirty="0"/>
              <a:t>Réponse 1</a:t>
            </a:r>
          </a:p>
          <a:p>
            <a:pPr lvl="1"/>
            <a:r>
              <a:rPr lang="fr-FR" dirty="0"/>
              <a:t>Réponse 2</a:t>
            </a:r>
          </a:p>
          <a:p>
            <a:pPr lvl="1"/>
            <a:r>
              <a:rPr lang="fr-FR" dirty="0"/>
              <a:t>Réponse 3</a:t>
            </a:r>
          </a:p>
          <a:p>
            <a:pPr lvl="1"/>
            <a:endParaRPr lang="fr-FR" dirty="0"/>
          </a:p>
        </p:txBody>
      </p:sp>
      <p:sp>
        <p:nvSpPr>
          <p:cNvPr id="20" name="Espace réservé du texte 2"/>
          <p:cNvSpPr txBox="1">
            <a:spLocks/>
          </p:cNvSpPr>
          <p:nvPr userDrawn="1"/>
        </p:nvSpPr>
        <p:spPr>
          <a:xfrm>
            <a:off x="297542" y="1062555"/>
            <a:ext cx="5280894" cy="16565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20000"/>
              </a:lnSpc>
              <a:buFont typeface="Arial" panose="020B0604020202020204" pitchFamily="34" charset="0"/>
              <a:buNone/>
            </a:pPr>
            <a:r>
              <a:rPr lang="fr-FR" sz="1100" dirty="0">
                <a:solidFill>
                  <a:srgbClr val="101024"/>
                </a:solidFill>
                <a:latin typeface="+mj-lt"/>
              </a:rPr>
              <a:t>Plusieurs réponses possibles…</a:t>
            </a:r>
          </a:p>
        </p:txBody>
      </p:sp>
      <p:cxnSp>
        <p:nvCxnSpPr>
          <p:cNvPr id="25" name="Connecteur droit 24"/>
          <p:cNvCxnSpPr>
            <a:cxnSpLocks/>
          </p:cNvCxnSpPr>
          <p:nvPr userDrawn="1"/>
        </p:nvCxnSpPr>
        <p:spPr>
          <a:xfrm flipH="1">
            <a:off x="5907314" y="282119"/>
            <a:ext cx="3167112"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26" name="Espace réservé du titre 1"/>
          <p:cNvSpPr txBox="1">
            <a:spLocks/>
          </p:cNvSpPr>
          <p:nvPr userDrawn="1"/>
        </p:nvSpPr>
        <p:spPr>
          <a:xfrm>
            <a:off x="4364056" y="499875"/>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dirty="0">
                <a:solidFill>
                  <a:srgbClr val="FFFFFF"/>
                </a:solidFill>
                <a:latin typeface="+mj-lt"/>
              </a:rPr>
              <a:t>QCM</a:t>
            </a:r>
          </a:p>
        </p:txBody>
      </p:sp>
      <p:cxnSp>
        <p:nvCxnSpPr>
          <p:cNvPr id="17" name="Connecteur droit 16">
            <a:extLst>
              <a:ext uri="{FF2B5EF4-FFF2-40B4-BE49-F238E27FC236}">
                <a16:creationId xmlns:a16="http://schemas.microsoft.com/office/drawing/2014/main" id="{0606FFC2-5770-78BA-E527-CB13855EB08B}"/>
              </a:ext>
            </a:extLst>
          </p:cNvPr>
          <p:cNvCxnSpPr>
            <a:cxnSpLocks/>
          </p:cNvCxnSpPr>
          <p:nvPr userDrawn="1"/>
        </p:nvCxnSpPr>
        <p:spPr>
          <a:xfrm flipH="1">
            <a:off x="2685741" y="282119"/>
            <a:ext cx="3167112" cy="0"/>
          </a:xfrm>
          <a:prstGeom prst="line">
            <a:avLst/>
          </a:prstGeom>
          <a:ln w="76200">
            <a:solidFill>
              <a:srgbClr val="10102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373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vaux pratiques fin de chapitre">
    <p:spTree>
      <p:nvGrpSpPr>
        <p:cNvPr id="1" name=""/>
        <p:cNvGrpSpPr/>
        <p:nvPr/>
      </p:nvGrpSpPr>
      <p:grpSpPr>
        <a:xfrm>
          <a:off x="0" y="0"/>
          <a:ext cx="0" cy="0"/>
          <a:chOff x="0" y="0"/>
          <a:chExt cx="0" cy="0"/>
        </a:xfrm>
      </p:grpSpPr>
      <p:sp>
        <p:nvSpPr>
          <p:cNvPr id="25" name="Rectangle 24"/>
          <p:cNvSpPr/>
          <p:nvPr userDrawn="1"/>
        </p:nvSpPr>
        <p:spPr>
          <a:xfrm>
            <a:off x="-8277" y="0"/>
            <a:ext cx="3127809" cy="648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userDrawn="1"/>
        </p:nvSpPr>
        <p:spPr>
          <a:xfrm>
            <a:off x="3120743" y="0"/>
            <a:ext cx="6040071"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userDrawn="1"/>
        </p:nvSpPr>
        <p:spPr>
          <a:xfrm>
            <a:off x="-3628" y="0"/>
            <a:ext cx="3148590"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8" name="Rectangle 1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20"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pic>
        <p:nvPicPr>
          <p:cNvPr id="17" name="Image 16"/>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3890738" y="1390036"/>
            <a:ext cx="1437905" cy="524197"/>
          </a:xfrm>
          <a:prstGeom prst="rect">
            <a:avLst/>
          </a:prstGeom>
          <a:noFill/>
        </p:spPr>
      </p:pic>
      <p:sp>
        <p:nvSpPr>
          <p:cNvPr id="23" name="Espace réservé du texte 2"/>
          <p:cNvSpPr txBox="1">
            <a:spLocks/>
          </p:cNvSpPr>
          <p:nvPr userDrawn="1"/>
        </p:nvSpPr>
        <p:spPr>
          <a:xfrm>
            <a:off x="4533922" y="1423569"/>
            <a:ext cx="2194869" cy="15140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2000" b="1" baseline="0" dirty="0">
                <a:solidFill>
                  <a:schemeClr val="bg1"/>
                </a:solidFill>
                <a:latin typeface="+mj-lt"/>
              </a:rPr>
              <a:t>COMPÉTENCES À VALIDER</a:t>
            </a:r>
            <a:endParaRPr lang="fr-FR" sz="1200" b="1" dirty="0">
              <a:latin typeface="+mj-lt"/>
            </a:endParaRPr>
          </a:p>
        </p:txBody>
      </p:sp>
      <p:sp>
        <p:nvSpPr>
          <p:cNvPr id="27"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26" name="Espace réservé du titre 1"/>
          <p:cNvSpPr txBox="1">
            <a:spLocks/>
          </p:cNvSpPr>
          <p:nvPr userDrawn="1"/>
        </p:nvSpPr>
        <p:spPr>
          <a:xfrm>
            <a:off x="3368842" y="650877"/>
            <a:ext cx="5331146"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3000" dirty="0">
                <a:solidFill>
                  <a:srgbClr val="FFFFFF"/>
                </a:solidFill>
                <a:latin typeface="+mj-lt"/>
              </a:rPr>
              <a:t>ÉVALUATION</a:t>
            </a:r>
          </a:p>
        </p:txBody>
      </p:sp>
      <p:cxnSp>
        <p:nvCxnSpPr>
          <p:cNvPr id="28" name="Connecteur droit 27"/>
          <p:cNvCxnSpPr>
            <a:cxnSpLocks/>
          </p:cNvCxnSpPr>
          <p:nvPr userDrawn="1"/>
        </p:nvCxnSpPr>
        <p:spPr>
          <a:xfrm flipH="1">
            <a:off x="3305262" y="351692"/>
            <a:ext cx="5595457"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31" name="Espace réservé du titre 1"/>
          <p:cNvSpPr txBox="1">
            <a:spLocks/>
          </p:cNvSpPr>
          <p:nvPr userDrawn="1"/>
        </p:nvSpPr>
        <p:spPr>
          <a:xfrm>
            <a:off x="297542" y="873677"/>
            <a:ext cx="53031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baseline="0" dirty="0">
                <a:solidFill>
                  <a:srgbClr val="C2211D"/>
                </a:solidFill>
                <a:latin typeface="+mj-lt"/>
              </a:rPr>
              <a:t>TRAVAUX PRATIQUES</a:t>
            </a:r>
            <a:endParaRPr lang="fr-FR" sz="1400" spc="0" dirty="0">
              <a:solidFill>
                <a:srgbClr val="C2211D"/>
              </a:solidFill>
              <a:latin typeface="+mj-lt"/>
            </a:endParaRPr>
          </a:p>
        </p:txBody>
      </p:sp>
      <p:sp>
        <p:nvSpPr>
          <p:cNvPr id="3" name="Espace réservé du texte 2">
            <a:extLst>
              <a:ext uri="{FF2B5EF4-FFF2-40B4-BE49-F238E27FC236}">
                <a16:creationId xmlns:a16="http://schemas.microsoft.com/office/drawing/2014/main" id="{51F9B4BF-5089-B48B-1055-909D4D52745F}"/>
              </a:ext>
            </a:extLst>
          </p:cNvPr>
          <p:cNvSpPr>
            <a:spLocks noGrp="1"/>
          </p:cNvSpPr>
          <p:nvPr>
            <p:ph type="body" sz="quarter" idx="10" hasCustomPrompt="1"/>
          </p:nvPr>
        </p:nvSpPr>
        <p:spPr>
          <a:xfrm>
            <a:off x="385894" y="1390650"/>
            <a:ext cx="2399251" cy="4289425"/>
          </a:xfrm>
          <a:prstGeom prst="rect">
            <a:avLst/>
          </a:prstGeom>
        </p:spPr>
        <p:txBody>
          <a:bodyPr/>
          <a:lstStyle/>
          <a:p>
            <a:pPr marL="0" indent="0" algn="l">
              <a:lnSpc>
                <a:spcPct val="100000"/>
              </a:lnSpc>
              <a:buFont typeface="Arial" panose="020B0604020202020204" pitchFamily="34" charset="0"/>
              <a:buNone/>
            </a:pPr>
            <a:r>
              <a:rPr lang="fr-FR" sz="1100" dirty="0">
                <a:solidFill>
                  <a:srgbClr val="101024"/>
                </a:solidFill>
                <a:latin typeface="+mj-lt"/>
              </a:rPr>
              <a:t>Lorem ipsum dolor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consectetur adipiscing </a:t>
            </a:r>
            <a:r>
              <a:rPr lang="fr-FR" sz="1100" dirty="0" err="1">
                <a:solidFill>
                  <a:srgbClr val="101024"/>
                </a:solidFill>
                <a:latin typeface="+mj-lt"/>
              </a:rPr>
              <a:t>elit</a:t>
            </a:r>
            <a:r>
              <a:rPr lang="fr-FR" sz="1100" dirty="0">
                <a:solidFill>
                  <a:srgbClr val="101024"/>
                </a:solidFill>
                <a:latin typeface="+mj-lt"/>
              </a:rPr>
              <a:t>. Nam sodales </a:t>
            </a:r>
            <a:r>
              <a:rPr lang="fr-FR" sz="1100" dirty="0" err="1">
                <a:solidFill>
                  <a:srgbClr val="101024"/>
                </a:solidFill>
                <a:latin typeface="+mj-lt"/>
              </a:rPr>
              <a:t>lacus</a:t>
            </a:r>
            <a:r>
              <a:rPr lang="fr-FR" sz="1100" dirty="0">
                <a:solidFill>
                  <a:srgbClr val="101024"/>
                </a:solidFill>
                <a:latin typeface="+mj-lt"/>
              </a:rPr>
              <a:t> nec </a:t>
            </a:r>
            <a:r>
              <a:rPr lang="fr-FR" sz="1100" dirty="0" err="1">
                <a:solidFill>
                  <a:srgbClr val="101024"/>
                </a:solidFill>
                <a:latin typeface="+mj-lt"/>
              </a:rPr>
              <a:t>ligula</a:t>
            </a:r>
            <a:r>
              <a:rPr lang="fr-FR" sz="1100" dirty="0">
                <a:solidFill>
                  <a:srgbClr val="101024"/>
                </a:solidFill>
                <a:latin typeface="+mj-lt"/>
              </a:rPr>
              <a:t> rhoncus </a:t>
            </a:r>
            <a:r>
              <a:rPr lang="fr-FR" sz="1100" dirty="0" err="1">
                <a:solidFill>
                  <a:srgbClr val="101024"/>
                </a:solidFill>
                <a:latin typeface="+mj-lt"/>
              </a:rPr>
              <a:t>iaculis</a:t>
            </a:r>
            <a:r>
              <a:rPr lang="fr-FR" sz="1100" dirty="0">
                <a:solidFill>
                  <a:srgbClr val="101024"/>
                </a:solidFill>
                <a:latin typeface="+mj-lt"/>
              </a:rPr>
              <a:t>.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pharetra</a:t>
            </a:r>
            <a:r>
              <a:rPr lang="fr-FR" sz="1100" dirty="0">
                <a:solidFill>
                  <a:srgbClr val="101024"/>
                </a:solidFill>
                <a:latin typeface="+mj-lt"/>
              </a:rPr>
              <a:t> </a:t>
            </a:r>
            <a:r>
              <a:rPr lang="fr-FR" sz="1100" dirty="0" err="1">
                <a:solidFill>
                  <a:srgbClr val="101024"/>
                </a:solidFill>
                <a:latin typeface="+mj-lt"/>
              </a:rPr>
              <a:t>elit</a:t>
            </a:r>
            <a:r>
              <a:rPr lang="fr-FR" sz="1100" dirty="0">
                <a:solidFill>
                  <a:srgbClr val="101024"/>
                </a:solidFill>
                <a:latin typeface="+mj-lt"/>
              </a:rPr>
              <a:t> </a:t>
            </a:r>
            <a:r>
              <a:rPr lang="fr-FR" sz="1100" dirty="0" err="1">
                <a:solidFill>
                  <a:srgbClr val="101024"/>
                </a:solidFill>
                <a:latin typeface="+mj-lt"/>
              </a:rPr>
              <a:t>vel</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faucibus</a:t>
            </a:r>
            <a:r>
              <a:rPr lang="fr-FR" sz="1100" dirty="0">
                <a:solidFill>
                  <a:srgbClr val="101024"/>
                </a:solidFill>
                <a:latin typeface="+mj-lt"/>
              </a:rPr>
              <a:t> </a:t>
            </a:r>
            <a:r>
              <a:rPr lang="fr-FR" sz="1100" dirty="0" err="1">
                <a:solidFill>
                  <a:srgbClr val="101024"/>
                </a:solidFill>
                <a:latin typeface="+mj-lt"/>
              </a:rPr>
              <a:t>elementum</a:t>
            </a:r>
            <a:r>
              <a:rPr lang="fr-FR" sz="1100" dirty="0">
                <a:solidFill>
                  <a:srgbClr val="101024"/>
                </a:solidFill>
                <a:latin typeface="+mj-lt"/>
              </a:rPr>
              <a:t>.</a:t>
            </a:r>
            <a:r>
              <a:rPr lang="fr-FR" sz="1100" baseline="0" dirty="0">
                <a:solidFill>
                  <a:srgbClr val="101024"/>
                </a:solidFill>
                <a:latin typeface="+mj-lt"/>
              </a:rPr>
              <a:t> </a:t>
            </a:r>
            <a:r>
              <a:rPr lang="fr-FR" sz="1100" dirty="0">
                <a:solidFill>
                  <a:srgbClr val="101024"/>
                </a:solidFill>
                <a:latin typeface="+mj-lt"/>
              </a:rPr>
              <a:t>Sed dignissim </a:t>
            </a:r>
            <a:r>
              <a:rPr lang="fr-FR" sz="1100" dirty="0" err="1">
                <a:solidFill>
                  <a:srgbClr val="101024"/>
                </a:solidFill>
                <a:latin typeface="+mj-lt"/>
              </a:rPr>
              <a:t>nisl</a:t>
            </a:r>
            <a:r>
              <a:rPr lang="fr-FR" sz="1100" dirty="0">
                <a:solidFill>
                  <a:srgbClr val="101024"/>
                </a:solidFill>
                <a:latin typeface="+mj-lt"/>
              </a:rPr>
              <a:t> non magna imperdiet, mollis consequat diam commodo. </a:t>
            </a:r>
            <a:r>
              <a:rPr lang="fr-FR" sz="1100" dirty="0" err="1">
                <a:solidFill>
                  <a:srgbClr val="101024"/>
                </a:solidFill>
                <a:latin typeface="+mj-lt"/>
              </a:rPr>
              <a:t>Curabitur</a:t>
            </a:r>
            <a:r>
              <a:rPr lang="fr-FR" sz="1100" dirty="0">
                <a:solidFill>
                  <a:srgbClr val="101024"/>
                </a:solidFill>
                <a:latin typeface="+mj-lt"/>
              </a:rPr>
              <a:t> </a:t>
            </a:r>
            <a:r>
              <a:rPr lang="fr-FR" sz="1100" dirty="0" err="1">
                <a:solidFill>
                  <a:srgbClr val="101024"/>
                </a:solidFill>
                <a:latin typeface="+mj-lt"/>
              </a:rPr>
              <a:t>porttitor</a:t>
            </a:r>
            <a:r>
              <a:rPr lang="fr-FR" sz="1100" dirty="0">
                <a:solidFill>
                  <a:srgbClr val="101024"/>
                </a:solidFill>
                <a:latin typeface="+mj-lt"/>
              </a:rPr>
              <a:t> </a:t>
            </a:r>
            <a:r>
              <a:rPr lang="fr-FR" sz="1100" dirty="0" err="1">
                <a:solidFill>
                  <a:srgbClr val="101024"/>
                </a:solidFill>
                <a:latin typeface="+mj-lt"/>
              </a:rPr>
              <a:t>lectus</a:t>
            </a:r>
            <a:r>
              <a:rPr lang="fr-FR" sz="1100" dirty="0">
                <a:solidFill>
                  <a:srgbClr val="101024"/>
                </a:solidFill>
                <a:latin typeface="+mj-lt"/>
              </a:rPr>
              <a:t> </a:t>
            </a:r>
            <a:r>
              <a:rPr lang="fr-FR" sz="1100" dirty="0" err="1">
                <a:solidFill>
                  <a:srgbClr val="101024"/>
                </a:solidFill>
                <a:latin typeface="+mj-lt"/>
              </a:rPr>
              <a:t>risus</a:t>
            </a:r>
            <a:r>
              <a:rPr lang="fr-FR" sz="1100" dirty="0">
                <a:solidFill>
                  <a:srgbClr val="101024"/>
                </a:solidFill>
                <a:latin typeface="+mj-lt"/>
              </a:rPr>
              <a:t>. </a:t>
            </a:r>
            <a:r>
              <a:rPr lang="fr-FR" sz="1100" dirty="0" err="1">
                <a:solidFill>
                  <a:srgbClr val="101024"/>
                </a:solidFill>
                <a:latin typeface="+mj-lt"/>
              </a:rPr>
              <a:t>Fusce</a:t>
            </a:r>
            <a:r>
              <a:rPr lang="fr-FR" sz="1100" dirty="0">
                <a:solidFill>
                  <a:srgbClr val="101024"/>
                </a:solidFill>
                <a:latin typeface="+mj-lt"/>
              </a:rPr>
              <a:t> </a:t>
            </a:r>
            <a:r>
              <a:rPr lang="fr-FR" sz="1100" dirty="0" err="1">
                <a:solidFill>
                  <a:srgbClr val="101024"/>
                </a:solidFill>
                <a:latin typeface="+mj-lt"/>
              </a:rPr>
              <a:t>maximus</a:t>
            </a:r>
            <a:r>
              <a:rPr lang="fr-FR" sz="1100" dirty="0">
                <a:solidFill>
                  <a:srgbClr val="101024"/>
                </a:solidFill>
                <a:latin typeface="+mj-lt"/>
              </a:rPr>
              <a:t> pretium libero, </a:t>
            </a:r>
            <a:r>
              <a:rPr lang="fr-FR" sz="1100" dirty="0" err="1">
                <a:solidFill>
                  <a:srgbClr val="101024"/>
                </a:solidFill>
                <a:latin typeface="+mj-lt"/>
              </a:rPr>
              <a:t>vestibulum</a:t>
            </a:r>
            <a:r>
              <a:rPr lang="fr-FR" sz="1100" dirty="0">
                <a:solidFill>
                  <a:srgbClr val="101024"/>
                </a:solidFill>
                <a:latin typeface="+mj-lt"/>
              </a:rPr>
              <a:t> </a:t>
            </a:r>
            <a:r>
              <a:rPr lang="fr-FR" sz="1100" dirty="0" err="1">
                <a:solidFill>
                  <a:srgbClr val="101024"/>
                </a:solidFill>
                <a:latin typeface="+mj-lt"/>
              </a:rPr>
              <a:t>fermentum</a:t>
            </a:r>
            <a:r>
              <a:rPr lang="fr-FR" sz="1100" dirty="0">
                <a:solidFill>
                  <a:srgbClr val="101024"/>
                </a:solidFill>
                <a:latin typeface="+mj-lt"/>
              </a:rPr>
              <a:t> </a:t>
            </a:r>
            <a:r>
              <a:rPr lang="fr-FR" sz="1100" dirty="0" err="1">
                <a:solidFill>
                  <a:srgbClr val="101024"/>
                </a:solidFill>
                <a:latin typeface="+mj-lt"/>
              </a:rPr>
              <a:t>arcu</a:t>
            </a:r>
            <a:r>
              <a:rPr lang="fr-FR" sz="1100" dirty="0">
                <a:solidFill>
                  <a:srgbClr val="101024"/>
                </a:solidFill>
                <a:latin typeface="+mj-lt"/>
              </a:rPr>
              <a:t> </a:t>
            </a:r>
            <a:r>
              <a:rPr lang="fr-FR" sz="1100" dirty="0" err="1">
                <a:solidFill>
                  <a:srgbClr val="101024"/>
                </a:solidFill>
                <a:latin typeface="+mj-lt"/>
              </a:rPr>
              <a:t>tincidunt</a:t>
            </a:r>
            <a:r>
              <a:rPr lang="fr-FR" sz="1100" dirty="0">
                <a:solidFill>
                  <a:srgbClr val="101024"/>
                </a:solidFill>
                <a:latin typeface="+mj-lt"/>
              </a:rPr>
              <a:t> </a:t>
            </a:r>
            <a:r>
              <a:rPr lang="fr-FR" sz="1100" dirty="0" err="1">
                <a:solidFill>
                  <a:srgbClr val="101024"/>
                </a:solidFill>
                <a:latin typeface="+mj-lt"/>
              </a:rPr>
              <a:t>sed</a:t>
            </a:r>
            <a:r>
              <a:rPr lang="fr-FR" sz="1100" dirty="0">
                <a:solidFill>
                  <a:srgbClr val="101024"/>
                </a:solidFill>
                <a:latin typeface="+mj-lt"/>
              </a:rPr>
              <a:t>. Duis </a:t>
            </a:r>
            <a:r>
              <a:rPr lang="fr-FR" sz="1100" dirty="0" err="1">
                <a:solidFill>
                  <a:srgbClr val="101024"/>
                </a:solidFill>
                <a:latin typeface="+mj-lt"/>
              </a:rPr>
              <a:t>laoreet</a:t>
            </a:r>
            <a:r>
              <a:rPr lang="fr-FR" sz="1100" dirty="0">
                <a:solidFill>
                  <a:srgbClr val="101024"/>
                </a:solidFill>
                <a:latin typeface="+mj-lt"/>
              </a:rPr>
              <a:t> </a:t>
            </a:r>
            <a:r>
              <a:rPr lang="fr-FR" sz="1100" dirty="0" err="1">
                <a:solidFill>
                  <a:srgbClr val="101024"/>
                </a:solidFill>
                <a:latin typeface="+mj-lt"/>
              </a:rPr>
              <a:t>vulputate</a:t>
            </a:r>
            <a:r>
              <a:rPr lang="fr-FR" sz="1100" dirty="0">
                <a:solidFill>
                  <a:srgbClr val="101024"/>
                </a:solidFill>
                <a:latin typeface="+mj-lt"/>
              </a:rPr>
              <a:t> diam, </a:t>
            </a:r>
            <a:r>
              <a:rPr lang="fr-FR" sz="1100" dirty="0" err="1">
                <a:solidFill>
                  <a:srgbClr val="101024"/>
                </a:solidFill>
                <a:latin typeface="+mj-lt"/>
              </a:rPr>
              <a:t>ac</a:t>
            </a:r>
            <a:r>
              <a:rPr lang="fr-FR" sz="1100" dirty="0">
                <a:solidFill>
                  <a:srgbClr val="101024"/>
                </a:solidFill>
                <a:latin typeface="+mj-lt"/>
              </a:rPr>
              <a:t> pretium est </a:t>
            </a:r>
            <a:r>
              <a:rPr lang="fr-FR" sz="1100" dirty="0" err="1">
                <a:solidFill>
                  <a:srgbClr val="101024"/>
                </a:solidFill>
                <a:latin typeface="+mj-lt"/>
              </a:rPr>
              <a:t>aliquet</a:t>
            </a:r>
            <a:r>
              <a:rPr lang="fr-FR" sz="1100" dirty="0">
                <a:solidFill>
                  <a:srgbClr val="101024"/>
                </a:solidFill>
                <a:latin typeface="+mj-lt"/>
              </a:rPr>
              <a:t> </a:t>
            </a:r>
            <a:r>
              <a:rPr lang="fr-FR" sz="1100" dirty="0" err="1">
                <a:solidFill>
                  <a:srgbClr val="101024"/>
                </a:solidFill>
                <a:latin typeface="+mj-lt"/>
              </a:rPr>
              <a:t>ac</a:t>
            </a:r>
            <a:r>
              <a:rPr lang="fr-FR" sz="1100" dirty="0">
                <a:solidFill>
                  <a:srgbClr val="101024"/>
                </a:solidFill>
                <a:latin typeface="+mj-lt"/>
              </a:rPr>
              <a:t>. Mauris </a:t>
            </a:r>
            <a:r>
              <a:rPr lang="fr-FR" sz="1100" dirty="0" err="1">
                <a:solidFill>
                  <a:srgbClr val="101024"/>
                </a:solidFill>
                <a:latin typeface="+mj-lt"/>
              </a:rPr>
              <a:t>interdum</a:t>
            </a:r>
            <a:r>
              <a:rPr lang="fr-FR" sz="1100" dirty="0">
                <a:solidFill>
                  <a:srgbClr val="101024"/>
                </a:solidFill>
                <a:latin typeface="+mj-lt"/>
              </a:rPr>
              <a:t>, </a:t>
            </a:r>
            <a:r>
              <a:rPr lang="fr-FR" sz="1100" dirty="0" err="1">
                <a:solidFill>
                  <a:srgbClr val="101024"/>
                </a:solidFill>
                <a:latin typeface="+mj-lt"/>
              </a:rPr>
              <a:t>odio</a:t>
            </a:r>
            <a:r>
              <a:rPr lang="fr-FR" sz="1100" dirty="0">
                <a:solidFill>
                  <a:srgbClr val="101024"/>
                </a:solidFill>
                <a:latin typeface="+mj-lt"/>
              </a:rPr>
              <a:t> nec commodo </a:t>
            </a:r>
            <a:r>
              <a:rPr lang="fr-FR" sz="1100" dirty="0" err="1">
                <a:solidFill>
                  <a:srgbClr val="101024"/>
                </a:solidFill>
                <a:latin typeface="+mj-lt"/>
              </a:rPr>
              <a:t>volutpat</a:t>
            </a:r>
            <a:r>
              <a:rPr lang="fr-FR" sz="1100" dirty="0">
                <a:solidFill>
                  <a:srgbClr val="101024"/>
                </a:solidFill>
                <a:latin typeface="+mj-lt"/>
              </a:rPr>
              <a:t>, dolor </a:t>
            </a:r>
            <a:r>
              <a:rPr lang="fr-FR" sz="1100" dirty="0" err="1">
                <a:solidFill>
                  <a:srgbClr val="101024"/>
                </a:solidFill>
                <a:latin typeface="+mj-lt"/>
              </a:rPr>
              <a:t>justo</a:t>
            </a:r>
            <a:r>
              <a:rPr lang="fr-FR" sz="1100" dirty="0">
                <a:solidFill>
                  <a:srgbClr val="101024"/>
                </a:solidFill>
                <a:latin typeface="+mj-lt"/>
              </a:rPr>
              <a:t> viverra nunc, eu </a:t>
            </a:r>
            <a:r>
              <a:rPr lang="fr-FR" sz="1100" dirty="0" err="1">
                <a:solidFill>
                  <a:srgbClr val="101024"/>
                </a:solidFill>
                <a:latin typeface="+mj-lt"/>
              </a:rPr>
              <a:t>ultricies</a:t>
            </a:r>
            <a:r>
              <a:rPr lang="fr-FR" sz="1100" dirty="0">
                <a:solidFill>
                  <a:srgbClr val="101024"/>
                </a:solidFill>
                <a:latin typeface="+mj-lt"/>
              </a:rPr>
              <a:t> urna </a:t>
            </a:r>
            <a:r>
              <a:rPr lang="fr-FR" sz="1100" dirty="0" err="1">
                <a:solidFill>
                  <a:srgbClr val="101024"/>
                </a:solidFill>
                <a:latin typeface="+mj-lt"/>
              </a:rPr>
              <a:t>metus</a:t>
            </a:r>
            <a:r>
              <a:rPr lang="fr-FR" sz="1100" dirty="0">
                <a:solidFill>
                  <a:srgbClr val="101024"/>
                </a:solidFill>
                <a:latin typeface="+mj-lt"/>
              </a:rPr>
              <a:t> </a:t>
            </a:r>
            <a:r>
              <a:rPr lang="fr-FR" sz="1100" dirty="0" err="1">
                <a:solidFill>
                  <a:srgbClr val="101024"/>
                </a:solidFill>
                <a:latin typeface="+mj-lt"/>
              </a:rPr>
              <a:t>sit</a:t>
            </a:r>
            <a:r>
              <a:rPr lang="fr-FR" sz="1100" dirty="0">
                <a:solidFill>
                  <a:srgbClr val="101024"/>
                </a:solidFill>
                <a:latin typeface="+mj-lt"/>
              </a:rPr>
              <a:t> </a:t>
            </a:r>
            <a:r>
              <a:rPr lang="fr-FR" sz="1100" dirty="0" err="1">
                <a:solidFill>
                  <a:srgbClr val="101024"/>
                </a:solidFill>
                <a:latin typeface="+mj-lt"/>
              </a:rPr>
              <a:t>amet</a:t>
            </a:r>
            <a:r>
              <a:rPr lang="fr-FR" sz="1100" dirty="0">
                <a:solidFill>
                  <a:srgbClr val="101024"/>
                </a:solidFill>
                <a:latin typeface="+mj-lt"/>
              </a:rPr>
              <a:t> </a:t>
            </a:r>
            <a:r>
              <a:rPr lang="fr-FR" sz="1100" dirty="0" err="1">
                <a:solidFill>
                  <a:srgbClr val="101024"/>
                </a:solidFill>
                <a:latin typeface="+mj-lt"/>
              </a:rPr>
              <a:t>tellus</a:t>
            </a:r>
            <a:r>
              <a:rPr lang="fr-FR" sz="1100" dirty="0">
                <a:solidFill>
                  <a:srgbClr val="101024"/>
                </a:solidFill>
                <a:latin typeface="+mj-lt"/>
              </a:rPr>
              <a:t>.</a:t>
            </a:r>
          </a:p>
          <a:p>
            <a:pPr lvl="0"/>
            <a:r>
              <a:rPr lang="fr-FR" sz="1100" dirty="0">
                <a:solidFill>
                  <a:srgbClr val="101024"/>
                </a:solidFill>
                <a:latin typeface="+mj-lt"/>
              </a:rPr>
              <a:t>Style de liste :</a:t>
            </a:r>
          </a:p>
          <a:p>
            <a:pPr marL="628650" lvl="1" indent="-171450">
              <a:buFont typeface="Arial" panose="020B0604020202020204" pitchFamily="34" charset="0"/>
              <a:buChar char="•"/>
            </a:pPr>
            <a:r>
              <a:rPr lang="fr-FR" sz="1100" dirty="0">
                <a:solidFill>
                  <a:srgbClr val="101024"/>
                </a:solidFill>
                <a:latin typeface="+mj-lt"/>
              </a:rPr>
              <a:t>Point 1</a:t>
            </a:r>
          </a:p>
          <a:p>
            <a:pPr marL="628650" lvl="1" indent="-171450">
              <a:buFont typeface="Arial" panose="020B0604020202020204" pitchFamily="34" charset="0"/>
              <a:buChar char="•"/>
            </a:pPr>
            <a:r>
              <a:rPr lang="fr-FR" sz="1100" dirty="0">
                <a:solidFill>
                  <a:srgbClr val="101024"/>
                </a:solidFill>
                <a:latin typeface="+mj-lt"/>
              </a:rPr>
              <a:t>Point 2</a:t>
            </a:r>
          </a:p>
          <a:p>
            <a:pPr marL="628650" lvl="1" indent="-171450">
              <a:buFont typeface="Arial" panose="020B0604020202020204" pitchFamily="34" charset="0"/>
              <a:buChar char="•"/>
            </a:pPr>
            <a:r>
              <a:rPr lang="fr-FR" sz="1100" dirty="0">
                <a:solidFill>
                  <a:srgbClr val="101024"/>
                </a:solidFill>
                <a:latin typeface="+mj-lt"/>
              </a:rPr>
              <a:t>Point 3</a:t>
            </a:r>
          </a:p>
          <a:p>
            <a:pPr lvl="0"/>
            <a:endParaRPr lang="fr-FR" dirty="0"/>
          </a:p>
        </p:txBody>
      </p:sp>
      <p:sp>
        <p:nvSpPr>
          <p:cNvPr id="22" name="Espace réservé du texte 2">
            <a:extLst>
              <a:ext uri="{FF2B5EF4-FFF2-40B4-BE49-F238E27FC236}">
                <a16:creationId xmlns:a16="http://schemas.microsoft.com/office/drawing/2014/main" id="{29917C5D-E098-7C7B-6451-9A89880608E1}"/>
              </a:ext>
            </a:extLst>
          </p:cNvPr>
          <p:cNvSpPr>
            <a:spLocks noGrp="1"/>
          </p:cNvSpPr>
          <p:nvPr>
            <p:ph type="body" sz="quarter" idx="11" hasCustomPrompt="1"/>
          </p:nvPr>
        </p:nvSpPr>
        <p:spPr>
          <a:xfrm>
            <a:off x="4026716" y="2323750"/>
            <a:ext cx="4605556" cy="3356325"/>
          </a:xfrm>
          <a:prstGeom prst="rect">
            <a:avLst/>
          </a:prstGeom>
        </p:spPr>
        <p:txBody>
          <a:bodyPr/>
          <a:lstStyle/>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mj-lt"/>
              </a:rPr>
              <a:t>Lorem ipsum dolor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consectetur adipiscing </a:t>
            </a:r>
            <a:r>
              <a:rPr lang="fr-FR" sz="1100" dirty="0" err="1">
                <a:solidFill>
                  <a:schemeClr val="bg1"/>
                </a:solidFill>
                <a:latin typeface="+mj-lt"/>
              </a:rPr>
              <a:t>elit</a:t>
            </a:r>
            <a:r>
              <a:rPr lang="fr-FR" sz="1100" dirty="0">
                <a:solidFill>
                  <a:schemeClr val="bg1"/>
                </a:solidFill>
                <a:latin typeface="+mj-lt"/>
              </a:rPr>
              <a:t>. Nam sodales </a:t>
            </a:r>
            <a:r>
              <a:rPr lang="fr-FR" sz="1100" dirty="0" err="1">
                <a:solidFill>
                  <a:schemeClr val="bg1"/>
                </a:solidFill>
                <a:latin typeface="+mj-lt"/>
              </a:rPr>
              <a:t>lacus</a:t>
            </a:r>
            <a:r>
              <a:rPr lang="fr-FR" sz="1100" dirty="0">
                <a:solidFill>
                  <a:schemeClr val="bg1"/>
                </a:solidFill>
                <a:latin typeface="+mj-lt"/>
              </a:rPr>
              <a:t> nec </a:t>
            </a:r>
            <a:r>
              <a:rPr lang="fr-FR" sz="1100" dirty="0" err="1">
                <a:solidFill>
                  <a:schemeClr val="bg1"/>
                </a:solidFill>
                <a:latin typeface="+mj-lt"/>
              </a:rPr>
              <a:t>ligula</a:t>
            </a:r>
            <a:r>
              <a:rPr lang="fr-FR" sz="1100" dirty="0">
                <a:solidFill>
                  <a:schemeClr val="bg1"/>
                </a:solidFill>
                <a:latin typeface="+mj-lt"/>
              </a:rPr>
              <a:t> rhoncus </a:t>
            </a:r>
            <a:r>
              <a:rPr lang="fr-FR" sz="1100" dirty="0" err="1">
                <a:solidFill>
                  <a:schemeClr val="bg1"/>
                </a:solidFill>
                <a:latin typeface="+mj-lt"/>
              </a:rPr>
              <a:t>iaculis</a:t>
            </a:r>
            <a:r>
              <a:rPr lang="fr-FR" sz="1100" dirty="0">
                <a:solidFill>
                  <a:schemeClr val="bg1"/>
                </a:solidFill>
                <a:latin typeface="+mj-lt"/>
              </a:rPr>
              <a:t>. </a:t>
            </a:r>
            <a:r>
              <a:rPr lang="fr-FR" sz="1100" dirty="0" err="1">
                <a:solidFill>
                  <a:schemeClr val="bg1"/>
                </a:solidFill>
                <a:latin typeface="+mj-lt"/>
              </a:rPr>
              <a:t>Vestibulum</a:t>
            </a:r>
            <a:r>
              <a:rPr lang="fr-FR" sz="1100" dirty="0">
                <a:solidFill>
                  <a:schemeClr val="bg1"/>
                </a:solidFill>
                <a:latin typeface="+mj-lt"/>
              </a:rPr>
              <a:t> </a:t>
            </a:r>
            <a:r>
              <a:rPr lang="fr-FR" sz="1100" dirty="0" err="1">
                <a:solidFill>
                  <a:schemeClr val="bg1"/>
                </a:solidFill>
                <a:latin typeface="+mj-lt"/>
              </a:rPr>
              <a:t>pharetra</a:t>
            </a:r>
            <a:r>
              <a:rPr lang="fr-FR" sz="1100" dirty="0">
                <a:solidFill>
                  <a:schemeClr val="bg1"/>
                </a:solidFill>
                <a:latin typeface="+mj-lt"/>
              </a:rPr>
              <a:t> </a:t>
            </a:r>
            <a:r>
              <a:rPr lang="fr-FR" sz="1100" dirty="0" err="1">
                <a:solidFill>
                  <a:schemeClr val="bg1"/>
                </a:solidFill>
                <a:latin typeface="+mj-lt"/>
              </a:rPr>
              <a:t>elit</a:t>
            </a:r>
            <a:r>
              <a:rPr lang="fr-FR" sz="1100" dirty="0">
                <a:solidFill>
                  <a:schemeClr val="bg1"/>
                </a:solidFill>
                <a:latin typeface="+mj-lt"/>
              </a:rPr>
              <a:t> </a:t>
            </a:r>
            <a:r>
              <a:rPr lang="fr-FR" sz="1100" dirty="0" err="1">
                <a:solidFill>
                  <a:schemeClr val="bg1"/>
                </a:solidFill>
                <a:latin typeface="+mj-lt"/>
              </a:rPr>
              <a:t>vel</a:t>
            </a:r>
            <a:r>
              <a:rPr lang="fr-FR" sz="1100" dirty="0">
                <a:solidFill>
                  <a:schemeClr val="bg1"/>
                </a:solidFill>
                <a:latin typeface="+mj-lt"/>
              </a:rPr>
              <a:t> </a:t>
            </a:r>
            <a:r>
              <a:rPr lang="fr-FR" sz="1100" dirty="0" err="1">
                <a:solidFill>
                  <a:schemeClr val="bg1"/>
                </a:solidFill>
                <a:latin typeface="+mj-lt"/>
              </a:rPr>
              <a:t>arcu</a:t>
            </a:r>
            <a:r>
              <a:rPr lang="fr-FR" sz="1100" dirty="0">
                <a:solidFill>
                  <a:schemeClr val="bg1"/>
                </a:solidFill>
                <a:latin typeface="+mj-lt"/>
              </a:rPr>
              <a:t> </a:t>
            </a:r>
            <a:r>
              <a:rPr lang="fr-FR" sz="1100" dirty="0" err="1">
                <a:solidFill>
                  <a:schemeClr val="bg1"/>
                </a:solidFill>
                <a:latin typeface="+mj-lt"/>
              </a:rPr>
              <a:t>faucibus</a:t>
            </a:r>
            <a:r>
              <a:rPr lang="fr-FR" sz="1100" dirty="0">
                <a:solidFill>
                  <a:schemeClr val="bg1"/>
                </a:solidFill>
                <a:latin typeface="+mj-lt"/>
              </a:rPr>
              <a:t> </a:t>
            </a:r>
            <a:r>
              <a:rPr lang="fr-FR" sz="1100" dirty="0" err="1">
                <a:solidFill>
                  <a:schemeClr val="bg1"/>
                </a:solidFill>
                <a:latin typeface="+mj-lt"/>
              </a:rPr>
              <a:t>elementum</a:t>
            </a:r>
            <a:r>
              <a:rPr lang="fr-FR" sz="1100" dirty="0">
                <a:solidFill>
                  <a:schemeClr val="bg1"/>
                </a:solidFill>
                <a:latin typeface="+mj-lt"/>
              </a:rPr>
              <a:t>.</a:t>
            </a:r>
          </a:p>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mj-lt"/>
              </a:rPr>
              <a:t>Sed dignissim </a:t>
            </a:r>
            <a:r>
              <a:rPr lang="fr-FR" sz="1100" dirty="0" err="1">
                <a:solidFill>
                  <a:schemeClr val="bg1"/>
                </a:solidFill>
                <a:latin typeface="+mj-lt"/>
              </a:rPr>
              <a:t>nisl</a:t>
            </a:r>
            <a:r>
              <a:rPr lang="fr-FR" sz="1100" dirty="0">
                <a:solidFill>
                  <a:schemeClr val="bg1"/>
                </a:solidFill>
                <a:latin typeface="+mj-lt"/>
              </a:rPr>
              <a:t> non magna imperdiet, mollis consequat diam commodo. </a:t>
            </a:r>
            <a:r>
              <a:rPr lang="fr-FR" sz="1100" dirty="0" err="1">
                <a:solidFill>
                  <a:schemeClr val="bg1"/>
                </a:solidFill>
                <a:latin typeface="+mj-lt"/>
              </a:rPr>
              <a:t>Curabitur</a:t>
            </a:r>
            <a:r>
              <a:rPr lang="fr-FR" sz="1100" dirty="0">
                <a:solidFill>
                  <a:schemeClr val="bg1"/>
                </a:solidFill>
                <a:latin typeface="+mj-lt"/>
              </a:rPr>
              <a:t> </a:t>
            </a:r>
            <a:r>
              <a:rPr lang="fr-FR" sz="1100" dirty="0" err="1">
                <a:solidFill>
                  <a:schemeClr val="bg1"/>
                </a:solidFill>
                <a:latin typeface="+mj-lt"/>
              </a:rPr>
              <a:t>porttitor</a:t>
            </a:r>
            <a:r>
              <a:rPr lang="fr-FR" sz="1100" dirty="0">
                <a:solidFill>
                  <a:schemeClr val="bg1"/>
                </a:solidFill>
                <a:latin typeface="+mj-lt"/>
              </a:rPr>
              <a:t> </a:t>
            </a:r>
            <a:r>
              <a:rPr lang="fr-FR" sz="1100" dirty="0" err="1">
                <a:solidFill>
                  <a:schemeClr val="bg1"/>
                </a:solidFill>
                <a:latin typeface="+mj-lt"/>
              </a:rPr>
              <a:t>lectus</a:t>
            </a:r>
            <a:r>
              <a:rPr lang="fr-FR" sz="1100" dirty="0">
                <a:solidFill>
                  <a:schemeClr val="bg1"/>
                </a:solidFill>
                <a:latin typeface="+mj-lt"/>
              </a:rPr>
              <a:t> </a:t>
            </a:r>
            <a:r>
              <a:rPr lang="fr-FR" sz="1100" dirty="0" err="1">
                <a:solidFill>
                  <a:schemeClr val="bg1"/>
                </a:solidFill>
                <a:latin typeface="+mj-lt"/>
              </a:rPr>
              <a:t>risus</a:t>
            </a:r>
            <a:r>
              <a:rPr lang="fr-FR" sz="1100" dirty="0">
                <a:solidFill>
                  <a:schemeClr val="bg1"/>
                </a:solidFill>
                <a:latin typeface="+mj-lt"/>
              </a:rPr>
              <a:t>. </a:t>
            </a:r>
            <a:r>
              <a:rPr lang="fr-FR" sz="1100" dirty="0" err="1">
                <a:solidFill>
                  <a:schemeClr val="bg1"/>
                </a:solidFill>
                <a:latin typeface="+mj-lt"/>
              </a:rPr>
              <a:t>Fusce</a:t>
            </a:r>
            <a:r>
              <a:rPr lang="fr-FR" sz="1100" dirty="0">
                <a:solidFill>
                  <a:schemeClr val="bg1"/>
                </a:solidFill>
                <a:latin typeface="+mj-lt"/>
              </a:rPr>
              <a:t> </a:t>
            </a:r>
            <a:r>
              <a:rPr lang="fr-FR" sz="1100" dirty="0" err="1">
                <a:solidFill>
                  <a:schemeClr val="bg1"/>
                </a:solidFill>
                <a:latin typeface="+mj-lt"/>
              </a:rPr>
              <a:t>maximus</a:t>
            </a:r>
            <a:r>
              <a:rPr lang="fr-FR" sz="1100" dirty="0">
                <a:solidFill>
                  <a:schemeClr val="bg1"/>
                </a:solidFill>
                <a:latin typeface="+mj-lt"/>
              </a:rPr>
              <a:t> pretium libero, </a:t>
            </a:r>
            <a:r>
              <a:rPr lang="fr-FR" sz="1100" dirty="0" err="1">
                <a:solidFill>
                  <a:schemeClr val="bg1"/>
                </a:solidFill>
                <a:latin typeface="+mj-lt"/>
              </a:rPr>
              <a:t>vestibulum</a:t>
            </a:r>
            <a:r>
              <a:rPr lang="fr-FR" sz="1100" dirty="0">
                <a:solidFill>
                  <a:schemeClr val="bg1"/>
                </a:solidFill>
                <a:latin typeface="+mj-lt"/>
              </a:rPr>
              <a:t> </a:t>
            </a:r>
            <a:r>
              <a:rPr lang="fr-FR" sz="1100" dirty="0" err="1">
                <a:solidFill>
                  <a:schemeClr val="bg1"/>
                </a:solidFill>
                <a:latin typeface="+mj-lt"/>
              </a:rPr>
              <a:t>fermentum</a:t>
            </a:r>
            <a:r>
              <a:rPr lang="fr-FR" sz="1100" dirty="0">
                <a:solidFill>
                  <a:schemeClr val="bg1"/>
                </a:solidFill>
                <a:latin typeface="+mj-lt"/>
              </a:rPr>
              <a:t> </a:t>
            </a:r>
            <a:r>
              <a:rPr lang="fr-FR" sz="1100" dirty="0" err="1">
                <a:solidFill>
                  <a:schemeClr val="bg1"/>
                </a:solidFill>
                <a:latin typeface="+mj-lt"/>
              </a:rPr>
              <a:t>arcu</a:t>
            </a:r>
            <a:r>
              <a:rPr lang="fr-FR" sz="1100" dirty="0">
                <a:solidFill>
                  <a:schemeClr val="bg1"/>
                </a:solidFill>
                <a:latin typeface="+mj-lt"/>
              </a:rPr>
              <a:t> </a:t>
            </a:r>
            <a:r>
              <a:rPr lang="fr-FR" sz="1100" dirty="0" err="1">
                <a:solidFill>
                  <a:schemeClr val="bg1"/>
                </a:solidFill>
                <a:latin typeface="+mj-lt"/>
              </a:rPr>
              <a:t>tincidunt</a:t>
            </a:r>
            <a:r>
              <a:rPr lang="fr-FR" sz="1100" dirty="0">
                <a:solidFill>
                  <a:schemeClr val="bg1"/>
                </a:solidFill>
                <a:latin typeface="+mj-lt"/>
              </a:rPr>
              <a:t> </a:t>
            </a:r>
            <a:r>
              <a:rPr lang="fr-FR" sz="1100" dirty="0" err="1">
                <a:solidFill>
                  <a:schemeClr val="bg1"/>
                </a:solidFill>
                <a:latin typeface="+mj-lt"/>
              </a:rPr>
              <a:t>sed</a:t>
            </a:r>
            <a:r>
              <a:rPr lang="fr-FR" sz="1100" dirty="0">
                <a:solidFill>
                  <a:schemeClr val="bg1"/>
                </a:solidFill>
                <a:latin typeface="+mj-lt"/>
              </a:rPr>
              <a:t>. </a:t>
            </a:r>
          </a:p>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mj-lt"/>
              </a:rPr>
              <a:t>Duis </a:t>
            </a:r>
            <a:r>
              <a:rPr lang="fr-FR" sz="1100" dirty="0" err="1">
                <a:solidFill>
                  <a:schemeClr val="bg1"/>
                </a:solidFill>
                <a:latin typeface="+mj-lt"/>
              </a:rPr>
              <a:t>laoreet</a:t>
            </a:r>
            <a:r>
              <a:rPr lang="fr-FR" sz="1100" dirty="0">
                <a:solidFill>
                  <a:schemeClr val="bg1"/>
                </a:solidFill>
                <a:latin typeface="+mj-lt"/>
              </a:rPr>
              <a:t> </a:t>
            </a:r>
            <a:r>
              <a:rPr lang="fr-FR" sz="1100" dirty="0" err="1">
                <a:solidFill>
                  <a:schemeClr val="bg1"/>
                </a:solidFill>
                <a:latin typeface="+mj-lt"/>
              </a:rPr>
              <a:t>vulputate</a:t>
            </a:r>
            <a:r>
              <a:rPr lang="fr-FR" sz="1100" dirty="0">
                <a:solidFill>
                  <a:schemeClr val="bg1"/>
                </a:solidFill>
                <a:latin typeface="+mj-lt"/>
              </a:rPr>
              <a:t> diam, </a:t>
            </a:r>
            <a:r>
              <a:rPr lang="fr-FR" sz="1100" dirty="0" err="1">
                <a:solidFill>
                  <a:schemeClr val="bg1"/>
                </a:solidFill>
                <a:latin typeface="+mj-lt"/>
              </a:rPr>
              <a:t>ac</a:t>
            </a:r>
            <a:r>
              <a:rPr lang="fr-FR" sz="1100" dirty="0">
                <a:solidFill>
                  <a:schemeClr val="bg1"/>
                </a:solidFill>
                <a:latin typeface="+mj-lt"/>
              </a:rPr>
              <a:t> pretium est </a:t>
            </a:r>
            <a:r>
              <a:rPr lang="fr-FR" sz="1100" dirty="0" err="1">
                <a:solidFill>
                  <a:schemeClr val="bg1"/>
                </a:solidFill>
                <a:latin typeface="+mj-lt"/>
              </a:rPr>
              <a:t>aliquet</a:t>
            </a:r>
            <a:r>
              <a:rPr lang="fr-FR" sz="1100" dirty="0">
                <a:solidFill>
                  <a:schemeClr val="bg1"/>
                </a:solidFill>
                <a:latin typeface="+mj-lt"/>
              </a:rPr>
              <a:t> </a:t>
            </a:r>
            <a:r>
              <a:rPr lang="fr-FR" sz="1100" dirty="0" err="1">
                <a:solidFill>
                  <a:schemeClr val="bg1"/>
                </a:solidFill>
                <a:latin typeface="+mj-lt"/>
              </a:rPr>
              <a:t>ac</a:t>
            </a:r>
            <a:r>
              <a:rPr lang="fr-FR" sz="1100" dirty="0">
                <a:solidFill>
                  <a:schemeClr val="bg1"/>
                </a:solidFill>
                <a:latin typeface="+mj-lt"/>
              </a:rPr>
              <a:t>. Mauris </a:t>
            </a:r>
            <a:r>
              <a:rPr lang="fr-FR" sz="1100" dirty="0" err="1">
                <a:solidFill>
                  <a:schemeClr val="bg1"/>
                </a:solidFill>
                <a:latin typeface="+mj-lt"/>
              </a:rPr>
              <a:t>interdum</a:t>
            </a:r>
            <a:r>
              <a:rPr lang="fr-FR" sz="1100" dirty="0">
                <a:solidFill>
                  <a:schemeClr val="bg1"/>
                </a:solidFill>
                <a:latin typeface="+mj-lt"/>
              </a:rPr>
              <a:t>, </a:t>
            </a:r>
            <a:r>
              <a:rPr lang="fr-FR" sz="1100" dirty="0" err="1">
                <a:solidFill>
                  <a:schemeClr val="bg1"/>
                </a:solidFill>
                <a:latin typeface="+mj-lt"/>
              </a:rPr>
              <a:t>odio</a:t>
            </a:r>
            <a:r>
              <a:rPr lang="fr-FR" sz="1100" dirty="0">
                <a:solidFill>
                  <a:schemeClr val="bg1"/>
                </a:solidFill>
                <a:latin typeface="+mj-lt"/>
              </a:rPr>
              <a:t> nec commodo </a:t>
            </a:r>
            <a:r>
              <a:rPr lang="fr-FR" sz="1100" dirty="0" err="1">
                <a:solidFill>
                  <a:schemeClr val="bg1"/>
                </a:solidFill>
                <a:latin typeface="+mj-lt"/>
              </a:rPr>
              <a:t>volutpat</a:t>
            </a:r>
            <a:r>
              <a:rPr lang="fr-FR" sz="1100" dirty="0">
                <a:solidFill>
                  <a:schemeClr val="bg1"/>
                </a:solidFill>
                <a:latin typeface="+mj-lt"/>
              </a:rPr>
              <a:t>, dolor </a:t>
            </a:r>
            <a:r>
              <a:rPr lang="fr-FR" sz="1100" dirty="0" err="1">
                <a:solidFill>
                  <a:schemeClr val="bg1"/>
                </a:solidFill>
                <a:latin typeface="+mj-lt"/>
              </a:rPr>
              <a:t>justo</a:t>
            </a:r>
            <a:r>
              <a:rPr lang="fr-FR" sz="1100" dirty="0">
                <a:solidFill>
                  <a:schemeClr val="bg1"/>
                </a:solidFill>
                <a:latin typeface="+mj-lt"/>
              </a:rPr>
              <a:t> viverra nunc, eu </a:t>
            </a:r>
            <a:r>
              <a:rPr lang="fr-FR" sz="1100" dirty="0" err="1">
                <a:solidFill>
                  <a:schemeClr val="bg1"/>
                </a:solidFill>
                <a:latin typeface="+mj-lt"/>
              </a:rPr>
              <a:t>ultricies</a:t>
            </a:r>
            <a:r>
              <a:rPr lang="fr-FR" sz="1100" dirty="0">
                <a:solidFill>
                  <a:schemeClr val="bg1"/>
                </a:solidFill>
                <a:latin typeface="+mj-lt"/>
              </a:rPr>
              <a:t> urna </a:t>
            </a:r>
            <a:r>
              <a:rPr lang="fr-FR" sz="1100" dirty="0" err="1">
                <a:solidFill>
                  <a:schemeClr val="bg1"/>
                </a:solidFill>
                <a:latin typeface="+mj-lt"/>
              </a:rPr>
              <a:t>metus</a:t>
            </a:r>
            <a:r>
              <a:rPr lang="fr-FR" sz="1100" dirty="0">
                <a:solidFill>
                  <a:schemeClr val="bg1"/>
                </a:solidFill>
                <a:latin typeface="+mj-lt"/>
              </a:rPr>
              <a:t>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a:t>
            </a:r>
            <a:r>
              <a:rPr lang="fr-FR" sz="1100" dirty="0" err="1">
                <a:solidFill>
                  <a:schemeClr val="bg1"/>
                </a:solidFill>
                <a:latin typeface="+mj-lt"/>
              </a:rPr>
              <a:t>tellus</a:t>
            </a:r>
            <a:r>
              <a:rPr lang="fr-FR" sz="1100" dirty="0">
                <a:solidFill>
                  <a:schemeClr val="bg1"/>
                </a:solidFill>
                <a:latin typeface="+mj-lt"/>
              </a:rPr>
              <a:t>.</a:t>
            </a:r>
          </a:p>
          <a:p>
            <a:pPr lvl="0"/>
            <a:endParaRPr lang="fr-FR" dirty="0"/>
          </a:p>
        </p:txBody>
      </p:sp>
    </p:spTree>
    <p:extLst>
      <p:ext uri="{BB962C8B-B14F-4D97-AF65-F5344CB8AC3E}">
        <p14:creationId xmlns:p14="http://schemas.microsoft.com/office/powerpoint/2010/main" val="938583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u avec légende">
    <p:spTree>
      <p:nvGrpSpPr>
        <p:cNvPr id="1" name=""/>
        <p:cNvGrpSpPr/>
        <p:nvPr/>
      </p:nvGrpSpPr>
      <p:grpSpPr>
        <a:xfrm>
          <a:off x="0" y="0"/>
          <a:ext cx="0" cy="0"/>
          <a:chOff x="0" y="0"/>
          <a:chExt cx="0" cy="0"/>
        </a:xfrm>
      </p:grpSpPr>
      <p:sp>
        <p:nvSpPr>
          <p:cNvPr id="16" name="Rectangle 15"/>
          <p:cNvSpPr/>
          <p:nvPr userDrawn="1"/>
        </p:nvSpPr>
        <p:spPr>
          <a:xfrm>
            <a:off x="3195751" y="0"/>
            <a:ext cx="5948249"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23" name="Rectangle 22"/>
          <p:cNvSpPr/>
          <p:nvPr userDrawn="1"/>
        </p:nvSpPr>
        <p:spPr>
          <a:xfrm>
            <a:off x="-8276" y="0"/>
            <a:ext cx="3204027" cy="648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9" name="Espace réservé de la date 3"/>
          <p:cNvSpPr>
            <a:spLocks noGrp="1"/>
          </p:cNvSpPr>
          <p:nvPr>
            <p:ph type="dt" sz="half" idx="10"/>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10"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Franklin Gothic Book" panose="020B0503020102020204" pitchFamily="34" charset="0"/>
              </a:defRPr>
            </a:lvl1pPr>
          </a:lstStyle>
          <a:p>
            <a:fld id="{07C4DFEA-AAE8-4403-B42D-53C3950B26E2}" type="slidenum">
              <a:rPr lang="fr-FR" smtClean="0"/>
              <a:pPr/>
              <a:t>‹N°›</a:t>
            </a:fld>
            <a:endParaRPr lang="fr-FR" dirty="0"/>
          </a:p>
        </p:txBody>
      </p:sp>
      <p:sp>
        <p:nvSpPr>
          <p:cNvPr id="11"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a:t>www.doranco.fr | 01 55 25 28 00</a:t>
            </a:r>
            <a:endParaRPr lang="fr-FR" dirty="0"/>
          </a:p>
        </p:txBody>
      </p:sp>
      <p:sp>
        <p:nvSpPr>
          <p:cNvPr id="19" name="Espace réservé du texte 2"/>
          <p:cNvSpPr>
            <a:spLocks noGrp="1"/>
          </p:cNvSpPr>
          <p:nvPr>
            <p:ph idx="1" hasCustomPrompt="1"/>
          </p:nvPr>
        </p:nvSpPr>
        <p:spPr>
          <a:xfrm>
            <a:off x="3890738" y="1791974"/>
            <a:ext cx="4771668" cy="4565282"/>
          </a:xfrm>
          <a:prstGeom prst="rect">
            <a:avLst/>
          </a:prstGeom>
        </p:spPr>
        <p:txBody>
          <a:bodyPr vert="horz" lIns="91440" tIns="45720" rIns="91440" bIns="45720" rtlCol="0">
            <a:normAutofit/>
          </a:bodyPr>
          <a:lstStyle>
            <a:lvl1pPr>
              <a:defRPr sz="1200" baseline="0">
                <a:solidFill>
                  <a:schemeClr val="bg1"/>
                </a:solidFill>
                <a:latin typeface="+mj-lt"/>
              </a:defRPr>
            </a:lvl1pPr>
            <a:lvl2pPr marL="742950" indent="-285750">
              <a:buClr>
                <a:schemeClr val="bg1"/>
              </a:buClr>
              <a:buSzPct val="150000"/>
              <a:buFont typeface="Arial" panose="020B0604020202020204" pitchFamily="34" charset="0"/>
              <a:buChar char="•"/>
              <a:defRPr sz="1200">
                <a:solidFill>
                  <a:schemeClr val="bg1"/>
                </a:solidFill>
                <a:latin typeface="+mj-lt"/>
              </a:defRPr>
            </a:lvl2pPr>
          </a:lstStyle>
          <a:p>
            <a:pPr lvl="0"/>
            <a:r>
              <a:rPr lang="fr-FR" dirty="0"/>
              <a:t>Étape 1</a:t>
            </a:r>
          </a:p>
          <a:p>
            <a:pPr lvl="1"/>
            <a:r>
              <a:rPr lang="fr-FR" dirty="0"/>
              <a:t>Point 1</a:t>
            </a:r>
          </a:p>
          <a:p>
            <a:pPr lvl="1"/>
            <a:r>
              <a:rPr lang="fr-FR" dirty="0"/>
              <a:t>Point 2</a:t>
            </a:r>
          </a:p>
          <a:p>
            <a:pPr lvl="1"/>
            <a:r>
              <a:rPr lang="fr-FR" dirty="0"/>
              <a:t>Point 3</a:t>
            </a:r>
          </a:p>
          <a:p>
            <a:pPr lvl="0"/>
            <a:r>
              <a:rPr lang="fr-FR" dirty="0"/>
              <a:t>Étape 2</a:t>
            </a:r>
          </a:p>
          <a:p>
            <a:pPr lvl="1"/>
            <a:r>
              <a:rPr lang="fr-FR" dirty="0"/>
              <a:t>Point 1</a:t>
            </a:r>
          </a:p>
          <a:p>
            <a:pPr lvl="1"/>
            <a:r>
              <a:rPr lang="fr-FR" dirty="0"/>
              <a:t>Point 2</a:t>
            </a:r>
          </a:p>
          <a:p>
            <a:pPr lvl="1"/>
            <a:r>
              <a:rPr lang="fr-FR" dirty="0"/>
              <a:t>Point 3</a:t>
            </a:r>
          </a:p>
          <a:p>
            <a:pPr lvl="0"/>
            <a:r>
              <a:rPr lang="fr-FR" dirty="0"/>
              <a:t>Étape 3</a:t>
            </a:r>
          </a:p>
          <a:p>
            <a:pPr lvl="1"/>
            <a:r>
              <a:rPr lang="fr-FR" dirty="0"/>
              <a:t>Point 1</a:t>
            </a:r>
          </a:p>
          <a:p>
            <a:pPr lvl="1"/>
            <a:r>
              <a:rPr lang="fr-FR" dirty="0"/>
              <a:t>Point 2</a:t>
            </a:r>
          </a:p>
          <a:p>
            <a:pPr lvl="1"/>
            <a:r>
              <a:rPr lang="fr-FR" dirty="0"/>
              <a:t>Point 3</a:t>
            </a:r>
          </a:p>
          <a:p>
            <a:pPr lvl="0"/>
            <a:r>
              <a:rPr lang="fr-FR" dirty="0"/>
              <a:t>Étape 4</a:t>
            </a:r>
          </a:p>
          <a:p>
            <a:pPr lvl="1"/>
            <a:r>
              <a:rPr lang="fr-FR" dirty="0"/>
              <a:t>Point 1</a:t>
            </a:r>
          </a:p>
          <a:p>
            <a:pPr lvl="1"/>
            <a:r>
              <a:rPr lang="fr-FR" dirty="0"/>
              <a:t>Point 2</a:t>
            </a:r>
          </a:p>
          <a:p>
            <a:pPr lvl="1"/>
            <a:r>
              <a:rPr lang="fr-FR" dirty="0"/>
              <a:t>Point 3</a:t>
            </a:r>
          </a:p>
          <a:p>
            <a:pPr lvl="1"/>
            <a:endParaRPr lang="fr-FR" dirty="0"/>
          </a:p>
        </p:txBody>
      </p:sp>
      <p:sp>
        <p:nvSpPr>
          <p:cNvPr id="20" name="Espace réservé du titre 1"/>
          <p:cNvSpPr txBox="1">
            <a:spLocks/>
          </p:cNvSpPr>
          <p:nvPr userDrawn="1"/>
        </p:nvSpPr>
        <p:spPr>
          <a:xfrm>
            <a:off x="2803358" y="550209"/>
            <a:ext cx="5896630"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3000" dirty="0">
                <a:solidFill>
                  <a:schemeClr val="bg1"/>
                </a:solidFill>
                <a:latin typeface="+mj-lt"/>
              </a:rPr>
              <a:t>ÉVALUATION</a:t>
            </a:r>
          </a:p>
        </p:txBody>
      </p:sp>
      <p:sp>
        <p:nvSpPr>
          <p:cNvPr id="26" name="Espace réservé du titre 1"/>
          <p:cNvSpPr txBox="1">
            <a:spLocks/>
          </p:cNvSpPr>
          <p:nvPr userDrawn="1"/>
        </p:nvSpPr>
        <p:spPr>
          <a:xfrm>
            <a:off x="306576" y="866925"/>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CONSIGNES</a:t>
            </a:r>
          </a:p>
        </p:txBody>
      </p:sp>
      <p:sp>
        <p:nvSpPr>
          <p:cNvPr id="27" name="Espace réservé du titre 1"/>
          <p:cNvSpPr txBox="1">
            <a:spLocks/>
          </p:cNvSpPr>
          <p:nvPr userDrawn="1"/>
        </p:nvSpPr>
        <p:spPr>
          <a:xfrm>
            <a:off x="306576" y="3440346"/>
            <a:ext cx="2814168" cy="347142"/>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OBJECTIFS</a:t>
            </a:r>
          </a:p>
        </p:txBody>
      </p:sp>
      <p:pic>
        <p:nvPicPr>
          <p:cNvPr id="18" name="Image 17"/>
          <p:cNvPicPr>
            <a:picLocks noChangeAspect="1"/>
          </p:cNvPicPr>
          <p:nvPr userDrawn="1"/>
        </p:nvPicPr>
        <p:blipFill>
          <a:blip r:embed="rId2">
            <a:lum bright="100000"/>
            <a:extLst>
              <a:ext uri="{28A0092B-C50C-407E-A947-70E740481C1C}">
                <a14:useLocalDpi xmlns:a14="http://schemas.microsoft.com/office/drawing/2010/main" val="0"/>
              </a:ext>
            </a:extLst>
          </a:blip>
          <a:stretch>
            <a:fillRect/>
          </a:stretch>
        </p:blipFill>
        <p:spPr>
          <a:xfrm>
            <a:off x="3890738" y="1119595"/>
            <a:ext cx="1437905" cy="524197"/>
          </a:xfrm>
          <a:prstGeom prst="rect">
            <a:avLst/>
          </a:prstGeom>
          <a:noFill/>
        </p:spPr>
      </p:pic>
      <p:sp>
        <p:nvSpPr>
          <p:cNvPr id="22" name="Espace réservé du texte 2"/>
          <p:cNvSpPr txBox="1">
            <a:spLocks/>
          </p:cNvSpPr>
          <p:nvPr userDrawn="1"/>
        </p:nvSpPr>
        <p:spPr>
          <a:xfrm>
            <a:off x="4533922" y="1153128"/>
            <a:ext cx="2314139" cy="151402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2000" b="1" baseline="0" dirty="0">
                <a:solidFill>
                  <a:schemeClr val="bg1"/>
                </a:solidFill>
                <a:latin typeface="+mj-lt"/>
              </a:rPr>
              <a:t>MÉTHODOLOGIE</a:t>
            </a:r>
            <a:endParaRPr lang="fr-FR" sz="1200" b="1" dirty="0">
              <a:solidFill>
                <a:schemeClr val="bg1"/>
              </a:solidFill>
              <a:latin typeface="+mj-lt"/>
            </a:endParaRPr>
          </a:p>
        </p:txBody>
      </p:sp>
      <p:cxnSp>
        <p:nvCxnSpPr>
          <p:cNvPr id="24" name="Connecteur droit 23">
            <a:extLst>
              <a:ext uri="{FF2B5EF4-FFF2-40B4-BE49-F238E27FC236}">
                <a16:creationId xmlns:a16="http://schemas.microsoft.com/office/drawing/2014/main" id="{17F7A17B-9C9A-8126-7CD8-733D6B10809C}"/>
              </a:ext>
            </a:extLst>
          </p:cNvPr>
          <p:cNvCxnSpPr>
            <a:cxnSpLocks/>
          </p:cNvCxnSpPr>
          <p:nvPr userDrawn="1"/>
        </p:nvCxnSpPr>
        <p:spPr>
          <a:xfrm flipH="1">
            <a:off x="3363985" y="267802"/>
            <a:ext cx="5595457"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sp>
        <p:nvSpPr>
          <p:cNvPr id="21" name="Espace réservé du texte 7">
            <a:extLst>
              <a:ext uri="{FF2B5EF4-FFF2-40B4-BE49-F238E27FC236}">
                <a16:creationId xmlns:a16="http://schemas.microsoft.com/office/drawing/2014/main" id="{B15D8791-E34D-73C2-4212-B5B1855F5A42}"/>
              </a:ext>
            </a:extLst>
          </p:cNvPr>
          <p:cNvSpPr>
            <a:spLocks noGrp="1"/>
          </p:cNvSpPr>
          <p:nvPr>
            <p:ph type="body" sz="quarter" idx="19" hasCustomPrompt="1"/>
          </p:nvPr>
        </p:nvSpPr>
        <p:spPr>
          <a:xfrm>
            <a:off x="394283" y="1289567"/>
            <a:ext cx="2421840" cy="1903227"/>
          </a:xfrm>
          <a:prstGeom prst="rect">
            <a:avLst/>
          </a:prstGeom>
        </p:spPr>
        <p:txBody>
          <a:bodyPr/>
          <a:lstStyle>
            <a:lvl1pPr>
              <a:defRPr sz="1000">
                <a:solidFill>
                  <a:srgbClr val="101024"/>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
        <p:nvSpPr>
          <p:cNvPr id="25" name="Espace réservé du texte 2">
            <a:extLst>
              <a:ext uri="{FF2B5EF4-FFF2-40B4-BE49-F238E27FC236}">
                <a16:creationId xmlns:a16="http://schemas.microsoft.com/office/drawing/2014/main" id="{6B8ECFEC-0CFF-A47A-0588-DD1C722529B0}"/>
              </a:ext>
            </a:extLst>
          </p:cNvPr>
          <p:cNvSpPr>
            <a:spLocks noGrp="1"/>
          </p:cNvSpPr>
          <p:nvPr>
            <p:ph type="body" sz="quarter" idx="20" hasCustomPrompt="1"/>
          </p:nvPr>
        </p:nvSpPr>
        <p:spPr>
          <a:xfrm>
            <a:off x="393700" y="3917950"/>
            <a:ext cx="2422525" cy="1976438"/>
          </a:xfrm>
          <a:prstGeom prst="rect">
            <a:avLst/>
          </a:prstGeom>
        </p:spPr>
        <p:txBody>
          <a:bodyPr/>
          <a:lstStyle>
            <a:lvl1pPr>
              <a:defRPr sz="1200">
                <a:latin typeface="+mj-lt"/>
              </a:defRPr>
            </a:lvl1pPr>
          </a:lstStyle>
          <a:p>
            <a:pPr marL="171450" lvl="0" indent="-171450">
              <a:lnSpc>
                <a:spcPct val="100000"/>
              </a:lnSpc>
              <a:buFont typeface="Arial" panose="020B0604020202020204" pitchFamily="34" charset="0"/>
              <a:buChar char="•"/>
            </a:pPr>
            <a:r>
              <a:rPr lang="fr-FR" sz="1200" dirty="0">
                <a:solidFill>
                  <a:srgbClr val="101024"/>
                </a:solidFill>
                <a:latin typeface="+mj-lt"/>
              </a:rPr>
              <a:t>Point 1</a:t>
            </a:r>
          </a:p>
          <a:p>
            <a:pPr marL="171450" lvl="0" indent="-171450">
              <a:lnSpc>
                <a:spcPct val="100000"/>
              </a:lnSpc>
              <a:buFont typeface="Arial" panose="020B0604020202020204" pitchFamily="34" charset="0"/>
              <a:buChar char="•"/>
            </a:pPr>
            <a:r>
              <a:rPr lang="fr-FR" sz="1200" dirty="0">
                <a:solidFill>
                  <a:srgbClr val="101024"/>
                </a:solidFill>
                <a:latin typeface="+mj-lt"/>
              </a:rPr>
              <a:t>Point 2</a:t>
            </a:r>
          </a:p>
          <a:p>
            <a:pPr marL="171450" lvl="0" indent="-171450">
              <a:lnSpc>
                <a:spcPct val="100000"/>
              </a:lnSpc>
              <a:buFont typeface="Arial" panose="020B0604020202020204" pitchFamily="34" charset="0"/>
              <a:buChar char="•"/>
            </a:pPr>
            <a:r>
              <a:rPr lang="fr-FR" sz="1200" dirty="0">
                <a:solidFill>
                  <a:srgbClr val="101024"/>
                </a:solidFill>
                <a:latin typeface="+mj-lt"/>
              </a:rPr>
              <a:t>Point 3</a:t>
            </a:r>
          </a:p>
          <a:p>
            <a:pPr lvl="0"/>
            <a:endParaRPr lang="fr-FR" dirty="0"/>
          </a:p>
        </p:txBody>
      </p:sp>
    </p:spTree>
    <p:extLst>
      <p:ext uri="{BB962C8B-B14F-4D97-AF65-F5344CB8AC3E}">
        <p14:creationId xmlns:p14="http://schemas.microsoft.com/office/powerpoint/2010/main" val="3215532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u avec légende">
    <p:spTree>
      <p:nvGrpSpPr>
        <p:cNvPr id="1" name=""/>
        <p:cNvGrpSpPr/>
        <p:nvPr/>
      </p:nvGrpSpPr>
      <p:grpSpPr>
        <a:xfrm>
          <a:off x="0" y="0"/>
          <a:ext cx="0" cy="0"/>
          <a:chOff x="0" y="0"/>
          <a:chExt cx="0" cy="0"/>
        </a:xfrm>
      </p:grpSpPr>
      <p:sp>
        <p:nvSpPr>
          <p:cNvPr id="13" name="Rectangle 12"/>
          <p:cNvSpPr/>
          <p:nvPr userDrawn="1"/>
        </p:nvSpPr>
        <p:spPr>
          <a:xfrm>
            <a:off x="1" y="0"/>
            <a:ext cx="4034974"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userDrawn="1"/>
        </p:nvSpPr>
        <p:spPr>
          <a:xfrm>
            <a:off x="4014875" y="0"/>
            <a:ext cx="5137638"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cxnSp>
        <p:nvCxnSpPr>
          <p:cNvPr id="22" name="Connecteur droit 21"/>
          <p:cNvCxnSpPr/>
          <p:nvPr userDrawn="1"/>
        </p:nvCxnSpPr>
        <p:spPr>
          <a:xfrm flipH="1">
            <a:off x="4280262" y="318136"/>
            <a:ext cx="4689834"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9" name="Espace réservé de la date 3"/>
          <p:cNvSpPr>
            <a:spLocks noGrp="1"/>
          </p:cNvSpPr>
          <p:nvPr>
            <p:ph type="dt" sz="half" idx="10"/>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0"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1"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9" name="Espace réservé du texte 2"/>
          <p:cNvSpPr>
            <a:spLocks noGrp="1"/>
          </p:cNvSpPr>
          <p:nvPr>
            <p:ph idx="1" hasCustomPrompt="1"/>
          </p:nvPr>
        </p:nvSpPr>
        <p:spPr>
          <a:xfrm>
            <a:off x="4364056" y="962657"/>
            <a:ext cx="4731770" cy="4650262"/>
          </a:xfrm>
          <a:prstGeom prst="rect">
            <a:avLst/>
          </a:prstGeom>
        </p:spPr>
        <p:txBody>
          <a:bodyPr vert="horz" lIns="91440" tIns="45720" rIns="91440" bIns="45720" rtlCol="0">
            <a:normAutofit/>
          </a:bodyPr>
          <a:lstStyle>
            <a:lvl1pPr>
              <a:defRPr sz="1200" baseline="0">
                <a:solidFill>
                  <a:srgbClr val="101024"/>
                </a:solidFill>
                <a:latin typeface="+mj-lt"/>
              </a:defRPr>
            </a:lvl1pPr>
            <a:lvl2pPr marL="742950" indent="-285750">
              <a:buFont typeface="Arial" panose="020B0604020202020204" pitchFamily="34" charset="0"/>
              <a:buChar char="•"/>
              <a:defRPr sz="1200">
                <a:solidFill>
                  <a:srgbClr val="101024"/>
                </a:solidFill>
                <a:latin typeface="+mj-lt"/>
              </a:defRPr>
            </a:lvl2pPr>
          </a:lstStyle>
          <a:p>
            <a:pPr lvl="0"/>
            <a:r>
              <a:rPr lang="fr-FR" dirty="0"/>
              <a:t>Objectif 1</a:t>
            </a:r>
          </a:p>
          <a:p>
            <a:pPr lvl="1"/>
            <a:r>
              <a:rPr lang="fr-FR" dirty="0"/>
              <a:t>Consigne 1</a:t>
            </a:r>
          </a:p>
          <a:p>
            <a:pPr lvl="1"/>
            <a:r>
              <a:rPr lang="fr-FR" dirty="0"/>
              <a:t>Consigne 2</a:t>
            </a:r>
          </a:p>
          <a:p>
            <a:pPr lvl="1"/>
            <a:r>
              <a:rPr lang="fr-FR" dirty="0"/>
              <a:t>Consigne 3</a:t>
            </a:r>
          </a:p>
          <a:p>
            <a:pPr lvl="1"/>
            <a:endParaRPr lang="fr-FR" dirty="0"/>
          </a:p>
          <a:p>
            <a:pPr lvl="0"/>
            <a:r>
              <a:rPr lang="fr-FR" dirty="0"/>
              <a:t>Objectif 2</a:t>
            </a:r>
          </a:p>
          <a:p>
            <a:pPr lvl="1"/>
            <a:r>
              <a:rPr lang="fr-FR" dirty="0"/>
              <a:t>Consigne 1</a:t>
            </a:r>
          </a:p>
          <a:p>
            <a:pPr lvl="1"/>
            <a:r>
              <a:rPr lang="fr-FR" dirty="0"/>
              <a:t>Consigne 2</a:t>
            </a:r>
          </a:p>
          <a:p>
            <a:pPr lvl="1"/>
            <a:r>
              <a:rPr lang="fr-FR" dirty="0"/>
              <a:t>Consigne 3</a:t>
            </a:r>
          </a:p>
          <a:p>
            <a:pPr lvl="1"/>
            <a:endParaRPr lang="fr-FR" dirty="0"/>
          </a:p>
          <a:p>
            <a:pPr lvl="0"/>
            <a:r>
              <a:rPr lang="fr-FR" dirty="0"/>
              <a:t>Objectif 3</a:t>
            </a:r>
          </a:p>
          <a:p>
            <a:pPr lvl="1"/>
            <a:r>
              <a:rPr lang="fr-FR" dirty="0"/>
              <a:t>Consigne 1</a:t>
            </a:r>
          </a:p>
          <a:p>
            <a:pPr lvl="1"/>
            <a:r>
              <a:rPr lang="fr-FR" dirty="0"/>
              <a:t>Consigne 2</a:t>
            </a:r>
          </a:p>
          <a:p>
            <a:pPr lvl="1"/>
            <a:r>
              <a:rPr lang="fr-FR" dirty="0"/>
              <a:t>Consigne 3</a:t>
            </a:r>
          </a:p>
          <a:p>
            <a:pPr lvl="1"/>
            <a:endParaRPr lang="fr-FR" dirty="0"/>
          </a:p>
          <a:p>
            <a:pPr lvl="1"/>
            <a:endParaRPr lang="fr-FR" dirty="0"/>
          </a:p>
        </p:txBody>
      </p:sp>
      <p:sp>
        <p:nvSpPr>
          <p:cNvPr id="14" name="Espace réservé du titre 1"/>
          <p:cNvSpPr txBox="1">
            <a:spLocks/>
          </p:cNvSpPr>
          <p:nvPr userDrawn="1"/>
        </p:nvSpPr>
        <p:spPr>
          <a:xfrm>
            <a:off x="4364056" y="604915"/>
            <a:ext cx="4274458" cy="36935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r>
              <a:rPr lang="fr-FR" sz="1400" spc="0" dirty="0">
                <a:solidFill>
                  <a:srgbClr val="C2211D"/>
                </a:solidFill>
                <a:latin typeface="+mj-lt"/>
              </a:rPr>
              <a:t>À</a:t>
            </a:r>
            <a:r>
              <a:rPr lang="fr-FR" sz="1400" spc="0" baseline="0" dirty="0">
                <a:solidFill>
                  <a:srgbClr val="C2211D"/>
                </a:solidFill>
                <a:latin typeface="+mj-lt"/>
              </a:rPr>
              <a:t> VOUS DE JOUER</a:t>
            </a:r>
            <a:endParaRPr lang="fr-FR" sz="1400" spc="0" dirty="0">
              <a:solidFill>
                <a:srgbClr val="C2211D"/>
              </a:solidFill>
              <a:latin typeface="+mj-lt"/>
            </a:endParaRPr>
          </a:p>
        </p:txBody>
      </p:sp>
      <p:sp>
        <p:nvSpPr>
          <p:cNvPr id="16" name="Espace réservé du titre 1">
            <a:extLst>
              <a:ext uri="{FF2B5EF4-FFF2-40B4-BE49-F238E27FC236}">
                <a16:creationId xmlns:a16="http://schemas.microsoft.com/office/drawing/2014/main" id="{BB30D460-5C23-28EA-9C82-249E3268EFA8}"/>
              </a:ext>
            </a:extLst>
          </p:cNvPr>
          <p:cNvSpPr txBox="1">
            <a:spLocks/>
          </p:cNvSpPr>
          <p:nvPr userDrawn="1"/>
        </p:nvSpPr>
        <p:spPr>
          <a:xfrm rot="16200000">
            <a:off x="1726945" y="3052018"/>
            <a:ext cx="3451037"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r>
              <a:rPr lang="fr-FR" sz="3000" dirty="0">
                <a:solidFill>
                  <a:schemeClr val="bg1"/>
                </a:solidFill>
                <a:latin typeface="+mj-lt"/>
              </a:rPr>
              <a:t>ÉVALUATION</a:t>
            </a:r>
          </a:p>
        </p:txBody>
      </p:sp>
      <p:sp>
        <p:nvSpPr>
          <p:cNvPr id="17" name="Espace réservé du texte 7">
            <a:extLst>
              <a:ext uri="{FF2B5EF4-FFF2-40B4-BE49-F238E27FC236}">
                <a16:creationId xmlns:a16="http://schemas.microsoft.com/office/drawing/2014/main" id="{F8EF7739-4965-27BC-C70D-9B0C62F84869}"/>
              </a:ext>
            </a:extLst>
          </p:cNvPr>
          <p:cNvSpPr>
            <a:spLocks noGrp="1"/>
          </p:cNvSpPr>
          <p:nvPr>
            <p:ph type="body" sz="quarter" idx="19" hasCustomPrompt="1"/>
          </p:nvPr>
        </p:nvSpPr>
        <p:spPr>
          <a:xfrm>
            <a:off x="323083" y="465184"/>
            <a:ext cx="2495618" cy="3595087"/>
          </a:xfrm>
          <a:prstGeom prst="rect">
            <a:avLst/>
          </a:prstGeom>
        </p:spPr>
        <p:txBody>
          <a:bodyPr/>
          <a:lstStyle>
            <a:lvl1pPr>
              <a:defRPr sz="1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000" dirty="0">
                <a:solidFill>
                  <a:schemeClr val="bg1"/>
                </a:solidFill>
                <a:latin typeface="+mj-lt"/>
              </a:rPr>
              <a:t>Texte d’introduction</a:t>
            </a:r>
          </a:p>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 </a:t>
            </a:r>
          </a:p>
        </p:txBody>
      </p:sp>
    </p:spTree>
    <p:extLst>
      <p:ext uri="{BB962C8B-B14F-4D97-AF65-F5344CB8AC3E}">
        <p14:creationId xmlns:p14="http://schemas.microsoft.com/office/powerpoint/2010/main" val="178713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scriptif et objectifs du cours">
    <p:spTree>
      <p:nvGrpSpPr>
        <p:cNvPr id="1" name=""/>
        <p:cNvGrpSpPr/>
        <p:nvPr/>
      </p:nvGrpSpPr>
      <p:grpSpPr>
        <a:xfrm>
          <a:off x="0" y="0"/>
          <a:ext cx="0" cy="0"/>
          <a:chOff x="0" y="0"/>
          <a:chExt cx="0" cy="0"/>
        </a:xfrm>
      </p:grpSpPr>
      <p:sp>
        <p:nvSpPr>
          <p:cNvPr id="25" name="Rectangle 24"/>
          <p:cNvSpPr/>
          <p:nvPr userDrawn="1"/>
        </p:nvSpPr>
        <p:spPr>
          <a:xfrm>
            <a:off x="0" y="-2840"/>
            <a:ext cx="4656221" cy="6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userDrawn="1"/>
        </p:nvSpPr>
        <p:spPr>
          <a:xfrm>
            <a:off x="4235114" y="0"/>
            <a:ext cx="4917398"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20" name="Espace réservé du pied de page 4"/>
          <p:cNvSpPr>
            <a:spLocks noGrp="1"/>
          </p:cNvSpPr>
          <p:nvPr>
            <p:ph type="ftr" sz="quarter" idx="3"/>
          </p:nvPr>
        </p:nvSpPr>
        <p:spPr>
          <a:xfrm>
            <a:off x="457199" y="6488721"/>
            <a:ext cx="2791098"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32" name="Espace réservé du titre 1"/>
          <p:cNvSpPr txBox="1">
            <a:spLocks/>
          </p:cNvSpPr>
          <p:nvPr userDrawn="1"/>
        </p:nvSpPr>
        <p:spPr>
          <a:xfrm>
            <a:off x="4364056" y="718950"/>
            <a:ext cx="4335932" cy="471538"/>
          </a:xfrm>
          <a:prstGeom prst="rect">
            <a:avLst/>
          </a:prstGeom>
          <a:ln>
            <a:noFill/>
          </a:ln>
        </p:spPr>
        <p:txBody>
          <a:bodyPr vert="horz" lIns="91440" tIns="45720" rIns="91440" bIns="45720" rtlCol="0" anchor="ctr">
            <a:normAutofit lnSpcReduction="10000"/>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800" dirty="0">
                <a:solidFill>
                  <a:srgbClr val="FFFFFF"/>
                </a:solidFill>
                <a:latin typeface="Arial Nova" panose="020B0504020202020204" pitchFamily="34" charset="0"/>
              </a:rPr>
              <a:t>BIENVENUE</a:t>
            </a:r>
            <a:r>
              <a:rPr lang="fr-FR" sz="2800" baseline="0" dirty="0">
                <a:solidFill>
                  <a:srgbClr val="FFFFFF"/>
                </a:solidFill>
                <a:latin typeface="Arial Nova" panose="020B0504020202020204" pitchFamily="34" charset="0"/>
              </a:rPr>
              <a:t> !</a:t>
            </a:r>
            <a:endParaRPr lang="fr-FR" sz="2800" dirty="0">
              <a:solidFill>
                <a:srgbClr val="FFFFFF"/>
              </a:solidFill>
              <a:latin typeface="Arial Nova" panose="020B0504020202020204" pitchFamily="34" charset="0"/>
            </a:endParaRPr>
          </a:p>
        </p:txBody>
      </p:sp>
      <p:cxnSp>
        <p:nvCxnSpPr>
          <p:cNvPr id="33" name="Connecteur droit 32"/>
          <p:cNvCxnSpPr>
            <a:cxnSpLocks/>
          </p:cNvCxnSpPr>
          <p:nvPr userDrawn="1"/>
        </p:nvCxnSpPr>
        <p:spPr>
          <a:xfrm flipH="1">
            <a:off x="4323712" y="331520"/>
            <a:ext cx="4717805"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pic>
        <p:nvPicPr>
          <p:cNvPr id="34" name="Image 33"/>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4827328" y="1852307"/>
            <a:ext cx="1437905" cy="479555"/>
          </a:xfrm>
          <a:prstGeom prst="rect">
            <a:avLst/>
          </a:prstGeom>
          <a:noFill/>
        </p:spPr>
      </p:pic>
      <p:sp>
        <p:nvSpPr>
          <p:cNvPr id="35" name="Espace réservé du texte 2"/>
          <p:cNvSpPr txBox="1">
            <a:spLocks/>
          </p:cNvSpPr>
          <p:nvPr userDrawn="1"/>
        </p:nvSpPr>
        <p:spPr>
          <a:xfrm>
            <a:off x="5541557" y="1861995"/>
            <a:ext cx="3158432" cy="4706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2000" dirty="0">
                <a:solidFill>
                  <a:schemeClr val="bg1"/>
                </a:solidFill>
                <a:latin typeface="Arial Nova" panose="020B0504020202020204" pitchFamily="34" charset="0"/>
              </a:rPr>
              <a:t>LES</a:t>
            </a:r>
            <a:r>
              <a:rPr lang="fr-FR" sz="2000" baseline="0" dirty="0">
                <a:solidFill>
                  <a:schemeClr val="bg1"/>
                </a:solidFill>
                <a:latin typeface="Arial Nova" panose="020B0504020202020204" pitchFamily="34" charset="0"/>
              </a:rPr>
              <a:t> OBJECTIFS</a:t>
            </a:r>
            <a:endParaRPr lang="fr-FR" sz="2000" dirty="0">
              <a:solidFill>
                <a:schemeClr val="bg1"/>
              </a:solidFill>
              <a:latin typeface="Arial Nova" panose="020B0504020202020204" pitchFamily="34" charset="0"/>
            </a:endParaRPr>
          </a:p>
        </p:txBody>
      </p:sp>
      <p:sp>
        <p:nvSpPr>
          <p:cNvPr id="5" name="Espace réservé du texte 4">
            <a:extLst>
              <a:ext uri="{FF2B5EF4-FFF2-40B4-BE49-F238E27FC236}">
                <a16:creationId xmlns:a16="http://schemas.microsoft.com/office/drawing/2014/main" id="{862C2A1D-D076-4D67-7633-A7F5FBC4CA86}"/>
              </a:ext>
            </a:extLst>
          </p:cNvPr>
          <p:cNvSpPr>
            <a:spLocks noGrp="1"/>
          </p:cNvSpPr>
          <p:nvPr>
            <p:ph type="body" sz="quarter" idx="10" hasCustomPrompt="1"/>
          </p:nvPr>
        </p:nvSpPr>
        <p:spPr>
          <a:xfrm>
            <a:off x="325721" y="1838325"/>
            <a:ext cx="3909676" cy="673636"/>
          </a:xfrm>
          <a:prstGeom prst="rect">
            <a:avLst/>
          </a:prstGeom>
        </p:spPr>
        <p:txBody>
          <a:bodyPr/>
          <a:lstStyle>
            <a:lvl1pPr>
              <a:defRPr sz="2800" b="1">
                <a:latin typeface="Arial Nova" panose="020B05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dirty="0">
                <a:solidFill>
                  <a:srgbClr val="C2211D"/>
                </a:solidFill>
              </a:rPr>
              <a:t>[ TITRE DU MODULE ]</a:t>
            </a:r>
          </a:p>
          <a:p>
            <a:pPr lvl="0"/>
            <a:endParaRPr lang="fr-FR" dirty="0"/>
          </a:p>
        </p:txBody>
      </p:sp>
      <p:sp>
        <p:nvSpPr>
          <p:cNvPr id="6" name="Espace réservé du texte 5">
            <a:extLst>
              <a:ext uri="{FF2B5EF4-FFF2-40B4-BE49-F238E27FC236}">
                <a16:creationId xmlns:a16="http://schemas.microsoft.com/office/drawing/2014/main" id="{B9CD1EDD-5E06-23D9-12A7-20A1DB876588}"/>
              </a:ext>
            </a:extLst>
          </p:cNvPr>
          <p:cNvSpPr>
            <a:spLocks noGrp="1"/>
          </p:cNvSpPr>
          <p:nvPr>
            <p:ph type="body" sz="quarter" idx="12" hasCustomPrompt="1"/>
          </p:nvPr>
        </p:nvSpPr>
        <p:spPr>
          <a:xfrm>
            <a:off x="4898417" y="2720962"/>
            <a:ext cx="3742244" cy="3209938"/>
          </a:xfrm>
          <a:prstGeom prst="rect">
            <a:avLst/>
          </a:prstGeom>
        </p:spPr>
        <p:txBody>
          <a:bodyPr/>
          <a:lstStyle>
            <a:lvl1pPr>
              <a:defRPr sz="1100">
                <a:latin typeface="+mj-lt"/>
              </a:defRPr>
            </a:lvl1pPr>
          </a:lstStyle>
          <a:p>
            <a:pPr marL="171450" marR="0" lvl="0" indent="-171450" algn="l" defTabSz="914400" rtl="0" eaLnBrk="1" fontAlgn="auto" latinLnBrk="0" hangingPunct="1">
              <a:lnSpc>
                <a:spcPct val="150000"/>
              </a:lnSpc>
              <a:spcBef>
                <a:spcPts val="1000"/>
              </a:spcBef>
              <a:spcAft>
                <a:spcPts val="0"/>
              </a:spcAft>
              <a:buClr>
                <a:schemeClr val="bg1"/>
              </a:buClr>
              <a:buSzPct val="150000"/>
              <a:buFont typeface="Arial" panose="020B0604020202020204" pitchFamily="34" charset="0"/>
              <a:buChar char="•"/>
              <a:tabLst/>
              <a:defRPr/>
            </a:pPr>
            <a:r>
              <a:rPr lang="fr-FR" sz="1100" dirty="0">
                <a:solidFill>
                  <a:schemeClr val="bg1"/>
                </a:solidFill>
                <a:latin typeface="+mj-lt"/>
              </a:rPr>
              <a:t>Lorem ipsum dolor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consectetur adipiscing </a:t>
            </a:r>
            <a:r>
              <a:rPr lang="fr-FR" sz="1100" dirty="0" err="1">
                <a:solidFill>
                  <a:schemeClr val="bg1"/>
                </a:solidFill>
                <a:latin typeface="+mj-lt"/>
              </a:rPr>
              <a:t>elit</a:t>
            </a:r>
            <a:r>
              <a:rPr lang="fr-FR" sz="1100" dirty="0">
                <a:solidFill>
                  <a:schemeClr val="bg1"/>
                </a:solidFill>
                <a:latin typeface="+mj-lt"/>
              </a:rPr>
              <a:t>. Nam sodales </a:t>
            </a:r>
            <a:r>
              <a:rPr lang="fr-FR" sz="1100" dirty="0" err="1">
                <a:solidFill>
                  <a:schemeClr val="bg1"/>
                </a:solidFill>
                <a:latin typeface="+mj-lt"/>
              </a:rPr>
              <a:t>lacus</a:t>
            </a:r>
            <a:r>
              <a:rPr lang="fr-FR" sz="1100" dirty="0">
                <a:solidFill>
                  <a:schemeClr val="bg1"/>
                </a:solidFill>
                <a:latin typeface="+mj-lt"/>
              </a:rPr>
              <a:t> nec </a:t>
            </a:r>
            <a:r>
              <a:rPr lang="fr-FR" sz="1100" dirty="0" err="1">
                <a:solidFill>
                  <a:schemeClr val="bg1"/>
                </a:solidFill>
                <a:latin typeface="+mj-lt"/>
              </a:rPr>
              <a:t>ligula</a:t>
            </a:r>
            <a:r>
              <a:rPr lang="fr-FR" sz="1100" dirty="0">
                <a:solidFill>
                  <a:schemeClr val="bg1"/>
                </a:solidFill>
                <a:latin typeface="+mj-lt"/>
              </a:rPr>
              <a:t> rhoncus </a:t>
            </a:r>
            <a:r>
              <a:rPr lang="fr-FR" sz="1100" dirty="0" err="1">
                <a:solidFill>
                  <a:schemeClr val="bg1"/>
                </a:solidFill>
                <a:latin typeface="+mj-lt"/>
              </a:rPr>
              <a:t>iaculis</a:t>
            </a:r>
            <a:r>
              <a:rPr lang="fr-FR" sz="1100" dirty="0">
                <a:solidFill>
                  <a:schemeClr val="bg1"/>
                </a:solidFill>
                <a:latin typeface="+mj-lt"/>
              </a:rPr>
              <a:t>. </a:t>
            </a:r>
          </a:p>
          <a:p>
            <a:pPr marL="171450" marR="0" lvl="0" indent="-171450" algn="l" defTabSz="914400" rtl="0" eaLnBrk="1" fontAlgn="auto" latinLnBrk="0" hangingPunct="1">
              <a:lnSpc>
                <a:spcPct val="150000"/>
              </a:lnSpc>
              <a:spcBef>
                <a:spcPts val="1000"/>
              </a:spcBef>
              <a:spcAft>
                <a:spcPts val="0"/>
              </a:spcAft>
              <a:buClr>
                <a:schemeClr val="bg1"/>
              </a:buClr>
              <a:buSzPct val="150000"/>
              <a:buFont typeface="Arial" panose="020B0604020202020204" pitchFamily="34" charset="0"/>
              <a:buChar char="•"/>
              <a:tabLst/>
              <a:defRPr/>
            </a:pPr>
            <a:r>
              <a:rPr lang="fr-FR" sz="1100" dirty="0">
                <a:solidFill>
                  <a:schemeClr val="bg1"/>
                </a:solidFill>
                <a:latin typeface="+mj-lt"/>
              </a:rPr>
              <a:t>Lorem ipsum dolor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consectetur adipiscing </a:t>
            </a:r>
            <a:r>
              <a:rPr lang="fr-FR" sz="1100" dirty="0" err="1">
                <a:solidFill>
                  <a:schemeClr val="bg1"/>
                </a:solidFill>
                <a:latin typeface="+mj-lt"/>
              </a:rPr>
              <a:t>elit</a:t>
            </a:r>
            <a:r>
              <a:rPr lang="fr-FR" sz="1100" dirty="0">
                <a:solidFill>
                  <a:schemeClr val="bg1"/>
                </a:solidFill>
                <a:latin typeface="+mj-lt"/>
              </a:rPr>
              <a:t>. Nam sodales </a:t>
            </a:r>
            <a:r>
              <a:rPr lang="fr-FR" sz="1100" dirty="0" err="1">
                <a:solidFill>
                  <a:schemeClr val="bg1"/>
                </a:solidFill>
                <a:latin typeface="+mj-lt"/>
              </a:rPr>
              <a:t>lacus</a:t>
            </a:r>
            <a:r>
              <a:rPr lang="fr-FR" sz="1100" dirty="0">
                <a:solidFill>
                  <a:schemeClr val="bg1"/>
                </a:solidFill>
                <a:latin typeface="+mj-lt"/>
              </a:rPr>
              <a:t> nec </a:t>
            </a:r>
            <a:r>
              <a:rPr lang="fr-FR" sz="1100" dirty="0" err="1">
                <a:solidFill>
                  <a:schemeClr val="bg1"/>
                </a:solidFill>
                <a:latin typeface="+mj-lt"/>
              </a:rPr>
              <a:t>ligula</a:t>
            </a:r>
            <a:r>
              <a:rPr lang="fr-FR" sz="1100" dirty="0">
                <a:solidFill>
                  <a:schemeClr val="bg1"/>
                </a:solidFill>
                <a:latin typeface="+mj-lt"/>
              </a:rPr>
              <a:t> rhoncus </a:t>
            </a:r>
            <a:r>
              <a:rPr lang="fr-FR" sz="1100" dirty="0" err="1">
                <a:solidFill>
                  <a:schemeClr val="bg1"/>
                </a:solidFill>
                <a:latin typeface="+mj-lt"/>
              </a:rPr>
              <a:t>iaculis</a:t>
            </a:r>
            <a:r>
              <a:rPr lang="fr-FR" sz="1100" dirty="0">
                <a:solidFill>
                  <a:schemeClr val="bg1"/>
                </a:solidFill>
                <a:latin typeface="+mj-lt"/>
              </a:rPr>
              <a:t>. </a:t>
            </a:r>
          </a:p>
          <a:p>
            <a:pPr marL="171450" marR="0" lvl="0" indent="-171450" algn="l" defTabSz="914400" rtl="0" eaLnBrk="1" fontAlgn="auto" latinLnBrk="0" hangingPunct="1">
              <a:lnSpc>
                <a:spcPct val="150000"/>
              </a:lnSpc>
              <a:spcBef>
                <a:spcPts val="1000"/>
              </a:spcBef>
              <a:spcAft>
                <a:spcPts val="0"/>
              </a:spcAft>
              <a:buClr>
                <a:schemeClr val="bg1"/>
              </a:buClr>
              <a:buSzPct val="150000"/>
              <a:buFont typeface="Arial" panose="020B0604020202020204" pitchFamily="34" charset="0"/>
              <a:buChar char="•"/>
              <a:tabLst/>
              <a:defRPr/>
            </a:pPr>
            <a:r>
              <a:rPr lang="fr-FR" sz="1100" dirty="0">
                <a:solidFill>
                  <a:schemeClr val="bg1"/>
                </a:solidFill>
                <a:latin typeface="+mj-lt"/>
              </a:rPr>
              <a:t>Lorem ipsum dolor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consectetur adipiscing </a:t>
            </a:r>
            <a:r>
              <a:rPr lang="fr-FR" sz="1100" dirty="0" err="1">
                <a:solidFill>
                  <a:schemeClr val="bg1"/>
                </a:solidFill>
                <a:latin typeface="+mj-lt"/>
              </a:rPr>
              <a:t>elit</a:t>
            </a:r>
            <a:r>
              <a:rPr lang="fr-FR" sz="1100" dirty="0">
                <a:solidFill>
                  <a:schemeClr val="bg1"/>
                </a:solidFill>
                <a:latin typeface="+mj-lt"/>
              </a:rPr>
              <a:t>. Nam sodales </a:t>
            </a:r>
            <a:r>
              <a:rPr lang="fr-FR" sz="1100" dirty="0" err="1">
                <a:solidFill>
                  <a:schemeClr val="bg1"/>
                </a:solidFill>
                <a:latin typeface="+mj-lt"/>
              </a:rPr>
              <a:t>lacus</a:t>
            </a:r>
            <a:r>
              <a:rPr lang="fr-FR" sz="1100" dirty="0">
                <a:solidFill>
                  <a:schemeClr val="bg1"/>
                </a:solidFill>
                <a:latin typeface="+mj-lt"/>
              </a:rPr>
              <a:t> nec </a:t>
            </a:r>
            <a:r>
              <a:rPr lang="fr-FR" sz="1100" dirty="0" err="1">
                <a:solidFill>
                  <a:schemeClr val="bg1"/>
                </a:solidFill>
                <a:latin typeface="+mj-lt"/>
              </a:rPr>
              <a:t>ligula</a:t>
            </a:r>
            <a:r>
              <a:rPr lang="fr-FR" sz="1100" dirty="0">
                <a:solidFill>
                  <a:schemeClr val="bg1"/>
                </a:solidFill>
                <a:latin typeface="+mj-lt"/>
              </a:rPr>
              <a:t> rhoncus </a:t>
            </a:r>
            <a:r>
              <a:rPr lang="fr-FR" sz="1100" dirty="0" err="1">
                <a:solidFill>
                  <a:schemeClr val="bg1"/>
                </a:solidFill>
                <a:latin typeface="+mj-lt"/>
              </a:rPr>
              <a:t>iaculis</a:t>
            </a:r>
            <a:r>
              <a:rPr lang="fr-FR" sz="1100" dirty="0">
                <a:solidFill>
                  <a:schemeClr val="bg1"/>
                </a:solidFill>
                <a:latin typeface="+mj-lt"/>
              </a:rPr>
              <a:t>. </a:t>
            </a:r>
          </a:p>
          <a:p>
            <a:pPr marL="171450" marR="0" lvl="0" indent="-171450" algn="l" defTabSz="914400" rtl="0" eaLnBrk="1" fontAlgn="auto" latinLnBrk="0" hangingPunct="1">
              <a:lnSpc>
                <a:spcPct val="150000"/>
              </a:lnSpc>
              <a:spcBef>
                <a:spcPts val="1000"/>
              </a:spcBef>
              <a:spcAft>
                <a:spcPts val="0"/>
              </a:spcAft>
              <a:buClr>
                <a:schemeClr val="bg1"/>
              </a:buClr>
              <a:buSzPct val="150000"/>
              <a:buFont typeface="Arial" panose="020B0604020202020204" pitchFamily="34" charset="0"/>
              <a:buChar char="•"/>
              <a:tabLst/>
              <a:defRPr/>
            </a:pPr>
            <a:r>
              <a:rPr lang="fr-FR" sz="1100" dirty="0">
                <a:solidFill>
                  <a:schemeClr val="bg1"/>
                </a:solidFill>
                <a:latin typeface="+mj-lt"/>
              </a:rPr>
              <a:t>Lorem ipsum dolor </a:t>
            </a:r>
            <a:r>
              <a:rPr lang="fr-FR" sz="1100" dirty="0" err="1">
                <a:solidFill>
                  <a:schemeClr val="bg1"/>
                </a:solidFill>
                <a:latin typeface="+mj-lt"/>
              </a:rPr>
              <a:t>sit</a:t>
            </a:r>
            <a:r>
              <a:rPr lang="fr-FR" sz="1100" dirty="0">
                <a:solidFill>
                  <a:schemeClr val="bg1"/>
                </a:solidFill>
                <a:latin typeface="+mj-lt"/>
              </a:rPr>
              <a:t> </a:t>
            </a:r>
            <a:r>
              <a:rPr lang="fr-FR" sz="1100" dirty="0" err="1">
                <a:solidFill>
                  <a:schemeClr val="bg1"/>
                </a:solidFill>
                <a:latin typeface="+mj-lt"/>
              </a:rPr>
              <a:t>amet</a:t>
            </a:r>
            <a:r>
              <a:rPr lang="fr-FR" sz="1100" dirty="0">
                <a:solidFill>
                  <a:schemeClr val="bg1"/>
                </a:solidFill>
                <a:latin typeface="+mj-lt"/>
              </a:rPr>
              <a:t>, consectetur adipiscing </a:t>
            </a:r>
            <a:r>
              <a:rPr lang="fr-FR" sz="1100" dirty="0" err="1">
                <a:solidFill>
                  <a:schemeClr val="bg1"/>
                </a:solidFill>
                <a:latin typeface="+mj-lt"/>
              </a:rPr>
              <a:t>elit</a:t>
            </a:r>
            <a:r>
              <a:rPr lang="fr-FR" sz="1100" dirty="0">
                <a:solidFill>
                  <a:schemeClr val="bg1"/>
                </a:solidFill>
                <a:latin typeface="+mj-lt"/>
              </a:rPr>
              <a:t>. Nam sodales </a:t>
            </a:r>
            <a:r>
              <a:rPr lang="fr-FR" sz="1100" dirty="0" err="1">
                <a:solidFill>
                  <a:schemeClr val="bg1"/>
                </a:solidFill>
                <a:latin typeface="+mj-lt"/>
              </a:rPr>
              <a:t>lacus</a:t>
            </a:r>
            <a:r>
              <a:rPr lang="fr-FR" sz="1100" dirty="0">
                <a:solidFill>
                  <a:schemeClr val="bg1"/>
                </a:solidFill>
                <a:latin typeface="+mj-lt"/>
              </a:rPr>
              <a:t> nec </a:t>
            </a:r>
            <a:r>
              <a:rPr lang="fr-FR" sz="1100" dirty="0" err="1">
                <a:solidFill>
                  <a:schemeClr val="bg1"/>
                </a:solidFill>
                <a:latin typeface="+mj-lt"/>
              </a:rPr>
              <a:t>ligula</a:t>
            </a:r>
            <a:r>
              <a:rPr lang="fr-FR" sz="1100" dirty="0">
                <a:solidFill>
                  <a:schemeClr val="bg1"/>
                </a:solidFill>
                <a:latin typeface="+mj-lt"/>
              </a:rPr>
              <a:t> rhoncus </a:t>
            </a:r>
            <a:r>
              <a:rPr lang="fr-FR" sz="1100" dirty="0" err="1">
                <a:solidFill>
                  <a:schemeClr val="bg1"/>
                </a:solidFill>
                <a:latin typeface="+mj-lt"/>
              </a:rPr>
              <a:t>iaculis</a:t>
            </a:r>
            <a:r>
              <a:rPr lang="fr-FR" sz="1100" dirty="0">
                <a:solidFill>
                  <a:schemeClr val="bg1"/>
                </a:solidFill>
                <a:latin typeface="+mj-lt"/>
              </a:rPr>
              <a:t>. </a:t>
            </a:r>
          </a:p>
        </p:txBody>
      </p:sp>
      <p:sp>
        <p:nvSpPr>
          <p:cNvPr id="8" name="Espace réservé du texte 7">
            <a:extLst>
              <a:ext uri="{FF2B5EF4-FFF2-40B4-BE49-F238E27FC236}">
                <a16:creationId xmlns:a16="http://schemas.microsoft.com/office/drawing/2014/main" id="{2531902B-8A36-C72B-9102-21BF3140EABD}"/>
              </a:ext>
            </a:extLst>
          </p:cNvPr>
          <p:cNvSpPr>
            <a:spLocks noGrp="1"/>
          </p:cNvSpPr>
          <p:nvPr>
            <p:ph type="body" sz="quarter" idx="13" hasCustomPrompt="1"/>
          </p:nvPr>
        </p:nvSpPr>
        <p:spPr>
          <a:xfrm>
            <a:off x="325438" y="2667077"/>
            <a:ext cx="3586162" cy="3455987"/>
          </a:xfrm>
          <a:prstGeom prst="rect">
            <a:avLst/>
          </a:prstGeom>
        </p:spPr>
        <p:txBody>
          <a:bodyPr/>
          <a:lstStyle>
            <a:lvl1pPr>
              <a:defRPr sz="11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Description du module</a:t>
            </a:r>
          </a:p>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Tree>
    <p:extLst>
      <p:ext uri="{BB962C8B-B14F-4D97-AF65-F5344CB8AC3E}">
        <p14:creationId xmlns:p14="http://schemas.microsoft.com/office/powerpoint/2010/main" val="22507624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17" name="Rectangle 16"/>
          <p:cNvSpPr/>
          <p:nvPr userDrawn="1"/>
        </p:nvSpPr>
        <p:spPr>
          <a:xfrm>
            <a:off x="0" y="0"/>
            <a:ext cx="1546789" cy="6488720"/>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0000"/>
              </a:solidFill>
            </a:endParaRPr>
          </a:p>
        </p:txBody>
      </p:sp>
      <p:sp>
        <p:nvSpPr>
          <p:cNvPr id="5" name="Rectangle 4"/>
          <p:cNvSpPr/>
          <p:nvPr userDrawn="1"/>
        </p:nvSpPr>
        <p:spPr>
          <a:xfrm>
            <a:off x="1546789" y="0"/>
            <a:ext cx="7475745"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8" name="Espace réservé du titre 1">
            <a:extLst>
              <a:ext uri="{FF2B5EF4-FFF2-40B4-BE49-F238E27FC236}">
                <a16:creationId xmlns:a16="http://schemas.microsoft.com/office/drawing/2014/main" id="{40E8BB38-866F-DF7A-7FDC-19925CCBF6D1}"/>
              </a:ext>
            </a:extLst>
          </p:cNvPr>
          <p:cNvSpPr txBox="1">
            <a:spLocks/>
          </p:cNvSpPr>
          <p:nvPr userDrawn="1"/>
        </p:nvSpPr>
        <p:spPr>
          <a:xfrm rot="16200000">
            <a:off x="-941107" y="3060149"/>
            <a:ext cx="3429002"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r>
              <a:rPr lang="fr-FR" dirty="0">
                <a:solidFill>
                  <a:schemeClr val="bg1"/>
                </a:solidFill>
                <a:latin typeface="+mj-lt"/>
              </a:rPr>
              <a:t>CORRECTIONS</a:t>
            </a:r>
            <a:endParaRPr lang="fr-FR" sz="3000" dirty="0">
              <a:solidFill>
                <a:schemeClr val="bg1"/>
              </a:solidFill>
              <a:latin typeface="+mj-lt"/>
            </a:endParaRPr>
          </a:p>
        </p:txBody>
      </p:sp>
      <p:sp>
        <p:nvSpPr>
          <p:cNvPr id="21" name="Espace réservé du texte 9">
            <a:extLst>
              <a:ext uri="{FF2B5EF4-FFF2-40B4-BE49-F238E27FC236}">
                <a16:creationId xmlns:a16="http://schemas.microsoft.com/office/drawing/2014/main" id="{7892546E-AA20-B082-7586-F5D1DEAD5410}"/>
              </a:ext>
            </a:extLst>
          </p:cNvPr>
          <p:cNvSpPr>
            <a:spLocks noGrp="1"/>
          </p:cNvSpPr>
          <p:nvPr>
            <p:ph type="body" sz="quarter" idx="14" hasCustomPrompt="1"/>
          </p:nvPr>
        </p:nvSpPr>
        <p:spPr>
          <a:xfrm>
            <a:off x="1734071" y="309581"/>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MINI-TEST &lt; NOM DU CHAPITRE &gt;</a:t>
            </a:r>
            <a:endParaRPr lang="fr-FR" sz="1400" spc="0" dirty="0">
              <a:solidFill>
                <a:srgbClr val="C2211D"/>
              </a:solidFill>
              <a:latin typeface="+mj-lt"/>
            </a:endParaRPr>
          </a:p>
        </p:txBody>
      </p:sp>
      <p:sp>
        <p:nvSpPr>
          <p:cNvPr id="22" name="Espace réservé du texte 9">
            <a:extLst>
              <a:ext uri="{FF2B5EF4-FFF2-40B4-BE49-F238E27FC236}">
                <a16:creationId xmlns:a16="http://schemas.microsoft.com/office/drawing/2014/main" id="{B8848D0C-6120-5412-8AA6-F48BB24C4DB7}"/>
              </a:ext>
            </a:extLst>
          </p:cNvPr>
          <p:cNvSpPr>
            <a:spLocks noGrp="1"/>
          </p:cNvSpPr>
          <p:nvPr>
            <p:ph type="body" sz="quarter" idx="15" hasCustomPrompt="1"/>
          </p:nvPr>
        </p:nvSpPr>
        <p:spPr>
          <a:xfrm>
            <a:off x="1734071" y="1581897"/>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MINI-TEST &lt; NOM DU CHAPITRE &gt;</a:t>
            </a:r>
            <a:endParaRPr lang="fr-FR" sz="1400" spc="0" dirty="0">
              <a:solidFill>
                <a:srgbClr val="C2211D"/>
              </a:solidFill>
              <a:latin typeface="+mj-lt"/>
            </a:endParaRPr>
          </a:p>
        </p:txBody>
      </p:sp>
      <p:sp>
        <p:nvSpPr>
          <p:cNvPr id="23" name="Espace réservé du texte 9">
            <a:extLst>
              <a:ext uri="{FF2B5EF4-FFF2-40B4-BE49-F238E27FC236}">
                <a16:creationId xmlns:a16="http://schemas.microsoft.com/office/drawing/2014/main" id="{7E16D555-40CD-AE6D-D2E3-3CF0871E914F}"/>
              </a:ext>
            </a:extLst>
          </p:cNvPr>
          <p:cNvSpPr>
            <a:spLocks noGrp="1"/>
          </p:cNvSpPr>
          <p:nvPr>
            <p:ph type="body" sz="quarter" idx="16" hasCustomPrompt="1"/>
          </p:nvPr>
        </p:nvSpPr>
        <p:spPr>
          <a:xfrm>
            <a:off x="1734071" y="2518819"/>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MINI-TEST &lt; NOM DU CHAPITRE &gt;</a:t>
            </a:r>
            <a:endParaRPr lang="fr-FR" sz="1400" spc="0" dirty="0">
              <a:solidFill>
                <a:srgbClr val="C2211D"/>
              </a:solidFill>
              <a:latin typeface="+mj-lt"/>
            </a:endParaRPr>
          </a:p>
        </p:txBody>
      </p:sp>
      <p:sp>
        <p:nvSpPr>
          <p:cNvPr id="24" name="Espace réservé du texte 9">
            <a:extLst>
              <a:ext uri="{FF2B5EF4-FFF2-40B4-BE49-F238E27FC236}">
                <a16:creationId xmlns:a16="http://schemas.microsoft.com/office/drawing/2014/main" id="{491A7B4E-34E9-9C84-6513-0252CFCBFC68}"/>
              </a:ext>
            </a:extLst>
          </p:cNvPr>
          <p:cNvSpPr>
            <a:spLocks noGrp="1"/>
          </p:cNvSpPr>
          <p:nvPr>
            <p:ph type="body" sz="quarter" idx="17" hasCustomPrompt="1"/>
          </p:nvPr>
        </p:nvSpPr>
        <p:spPr>
          <a:xfrm>
            <a:off x="1734071" y="3465501"/>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MINI-TEST &lt; NOM DU CHAPITRE &gt;</a:t>
            </a:r>
            <a:endParaRPr lang="fr-FR" sz="1400" spc="0" dirty="0">
              <a:solidFill>
                <a:srgbClr val="C2211D"/>
              </a:solidFill>
              <a:latin typeface="+mj-lt"/>
            </a:endParaRPr>
          </a:p>
        </p:txBody>
      </p:sp>
      <p:sp>
        <p:nvSpPr>
          <p:cNvPr id="25" name="Espace réservé du texte 9">
            <a:extLst>
              <a:ext uri="{FF2B5EF4-FFF2-40B4-BE49-F238E27FC236}">
                <a16:creationId xmlns:a16="http://schemas.microsoft.com/office/drawing/2014/main" id="{192E2AB3-B11C-1A7B-13C2-A4BC3AE91952}"/>
              </a:ext>
            </a:extLst>
          </p:cNvPr>
          <p:cNvSpPr>
            <a:spLocks noGrp="1"/>
          </p:cNvSpPr>
          <p:nvPr>
            <p:ph type="body" sz="quarter" idx="18" hasCustomPrompt="1"/>
          </p:nvPr>
        </p:nvSpPr>
        <p:spPr>
          <a:xfrm>
            <a:off x="1734071" y="4784917"/>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MINI-TEST &lt; NOM DU CHAPITRE &gt;</a:t>
            </a:r>
            <a:endParaRPr lang="fr-FR" sz="1400" spc="0" dirty="0">
              <a:solidFill>
                <a:srgbClr val="C2211D"/>
              </a:solidFill>
              <a:latin typeface="+mj-lt"/>
            </a:endParaRPr>
          </a:p>
        </p:txBody>
      </p:sp>
      <p:sp>
        <p:nvSpPr>
          <p:cNvPr id="3" name="Espace réservé du texte 2">
            <a:extLst>
              <a:ext uri="{FF2B5EF4-FFF2-40B4-BE49-F238E27FC236}">
                <a16:creationId xmlns:a16="http://schemas.microsoft.com/office/drawing/2014/main" id="{B1E2D869-EC1C-C052-7C83-8D84C6CEF7D7}"/>
              </a:ext>
            </a:extLst>
          </p:cNvPr>
          <p:cNvSpPr>
            <a:spLocks noGrp="1"/>
          </p:cNvSpPr>
          <p:nvPr>
            <p:ph type="body" sz="quarter" idx="19" hasCustomPrompt="1"/>
          </p:nvPr>
        </p:nvSpPr>
        <p:spPr>
          <a:xfrm>
            <a:off x="1733550" y="571500"/>
            <a:ext cx="7302500" cy="1009650"/>
          </a:xfrm>
          <a:prstGeom prst="rect">
            <a:avLst/>
          </a:prstGeom>
        </p:spPr>
        <p:txBody>
          <a:bodyPr/>
          <a:lstStyle>
            <a:lvl1pPr>
              <a:lnSpc>
                <a:spcPct val="100000"/>
              </a:lnSpc>
              <a:spcBef>
                <a:spcPts val="300"/>
              </a:spcBef>
              <a:defRPr sz="1100">
                <a:latin typeface="+mj-lt"/>
              </a:defRPr>
            </a:lvl1pPr>
          </a:lstStyle>
          <a:p>
            <a:pPr lvl="0"/>
            <a:r>
              <a:rPr lang="fr-FR" dirty="0"/>
              <a:t>Réponse 1</a:t>
            </a:r>
          </a:p>
          <a:p>
            <a:pPr lvl="0"/>
            <a:r>
              <a:rPr lang="fr-FR" dirty="0"/>
              <a:t>Réponse 2</a:t>
            </a:r>
          </a:p>
          <a:p>
            <a:pPr lvl="0"/>
            <a:r>
              <a:rPr lang="fr-FR" dirty="0"/>
              <a:t>Réponse 3</a:t>
            </a:r>
          </a:p>
          <a:p>
            <a:pPr lvl="0"/>
            <a:r>
              <a:rPr lang="fr-FR" dirty="0"/>
              <a:t>Réponse 4</a:t>
            </a:r>
          </a:p>
          <a:p>
            <a:pPr lvl="0"/>
            <a:r>
              <a:rPr lang="fr-FR" dirty="0"/>
              <a:t>Réponse 5 </a:t>
            </a:r>
          </a:p>
        </p:txBody>
      </p:sp>
      <p:sp>
        <p:nvSpPr>
          <p:cNvPr id="19" name="Espace réservé du texte 2">
            <a:extLst>
              <a:ext uri="{FF2B5EF4-FFF2-40B4-BE49-F238E27FC236}">
                <a16:creationId xmlns:a16="http://schemas.microsoft.com/office/drawing/2014/main" id="{CE680DD0-EC50-6205-9169-880457CD30BD}"/>
              </a:ext>
            </a:extLst>
          </p:cNvPr>
          <p:cNvSpPr>
            <a:spLocks noGrp="1"/>
          </p:cNvSpPr>
          <p:nvPr>
            <p:ph type="body" sz="quarter" idx="20" hasCustomPrompt="1"/>
          </p:nvPr>
        </p:nvSpPr>
        <p:spPr>
          <a:xfrm>
            <a:off x="1733550" y="1843239"/>
            <a:ext cx="7302500" cy="684624"/>
          </a:xfrm>
          <a:prstGeom prst="rect">
            <a:avLst/>
          </a:prstGeom>
        </p:spPr>
        <p:txBody>
          <a:bodyPr/>
          <a:lstStyle>
            <a:lvl1pPr>
              <a:lnSpc>
                <a:spcPct val="100000"/>
              </a:lnSpc>
              <a:spcBef>
                <a:spcPts val="300"/>
              </a:spcBef>
              <a:defRPr sz="1100">
                <a:latin typeface="+mj-lt"/>
              </a:defRPr>
            </a:lvl1pPr>
          </a:lstStyle>
          <a:p>
            <a:pPr lvl="0"/>
            <a:r>
              <a:rPr lang="fr-FR" dirty="0"/>
              <a:t>Réponse 1</a:t>
            </a:r>
          </a:p>
          <a:p>
            <a:pPr lvl="0"/>
            <a:r>
              <a:rPr lang="fr-FR" dirty="0"/>
              <a:t>Réponse 2</a:t>
            </a:r>
          </a:p>
          <a:p>
            <a:pPr lvl="0"/>
            <a:r>
              <a:rPr lang="fr-FR" dirty="0"/>
              <a:t>Réponse 3</a:t>
            </a:r>
          </a:p>
        </p:txBody>
      </p:sp>
      <p:sp>
        <p:nvSpPr>
          <p:cNvPr id="20" name="Espace réservé du texte 2">
            <a:extLst>
              <a:ext uri="{FF2B5EF4-FFF2-40B4-BE49-F238E27FC236}">
                <a16:creationId xmlns:a16="http://schemas.microsoft.com/office/drawing/2014/main" id="{BF057AD2-482A-B23F-829A-79E18B519233}"/>
              </a:ext>
            </a:extLst>
          </p:cNvPr>
          <p:cNvSpPr>
            <a:spLocks noGrp="1"/>
          </p:cNvSpPr>
          <p:nvPr>
            <p:ph type="body" sz="quarter" idx="21" hasCustomPrompt="1"/>
          </p:nvPr>
        </p:nvSpPr>
        <p:spPr>
          <a:xfrm>
            <a:off x="1733550" y="2789205"/>
            <a:ext cx="7302500" cy="684624"/>
          </a:xfrm>
          <a:prstGeom prst="rect">
            <a:avLst/>
          </a:prstGeom>
        </p:spPr>
        <p:txBody>
          <a:bodyPr/>
          <a:lstStyle>
            <a:lvl1pPr>
              <a:lnSpc>
                <a:spcPct val="100000"/>
              </a:lnSpc>
              <a:spcBef>
                <a:spcPts val="300"/>
              </a:spcBef>
              <a:defRPr sz="1100">
                <a:latin typeface="+mj-lt"/>
              </a:defRPr>
            </a:lvl1pPr>
          </a:lstStyle>
          <a:p>
            <a:pPr lvl="0"/>
            <a:r>
              <a:rPr lang="fr-FR" dirty="0"/>
              <a:t>Réponse 1</a:t>
            </a:r>
          </a:p>
          <a:p>
            <a:pPr lvl="0"/>
            <a:r>
              <a:rPr lang="fr-FR" dirty="0"/>
              <a:t>Réponse 2</a:t>
            </a:r>
          </a:p>
          <a:p>
            <a:pPr lvl="0"/>
            <a:r>
              <a:rPr lang="fr-FR" dirty="0"/>
              <a:t>Réponse 3</a:t>
            </a:r>
          </a:p>
        </p:txBody>
      </p:sp>
      <p:sp>
        <p:nvSpPr>
          <p:cNvPr id="26" name="Espace réservé du texte 2">
            <a:extLst>
              <a:ext uri="{FF2B5EF4-FFF2-40B4-BE49-F238E27FC236}">
                <a16:creationId xmlns:a16="http://schemas.microsoft.com/office/drawing/2014/main" id="{AE583AB8-A73C-6C69-4F6D-302CD5A2A401}"/>
              </a:ext>
            </a:extLst>
          </p:cNvPr>
          <p:cNvSpPr>
            <a:spLocks noGrp="1"/>
          </p:cNvSpPr>
          <p:nvPr>
            <p:ph type="body" sz="quarter" idx="22" hasCustomPrompt="1"/>
          </p:nvPr>
        </p:nvSpPr>
        <p:spPr>
          <a:xfrm>
            <a:off x="1733550" y="3730774"/>
            <a:ext cx="7302500" cy="1054141"/>
          </a:xfrm>
          <a:prstGeom prst="rect">
            <a:avLst/>
          </a:prstGeom>
        </p:spPr>
        <p:txBody>
          <a:bodyPr/>
          <a:lstStyle>
            <a:lvl1pPr>
              <a:lnSpc>
                <a:spcPct val="100000"/>
              </a:lnSpc>
              <a:spcBef>
                <a:spcPts val="300"/>
              </a:spcBef>
              <a:defRPr sz="1100">
                <a:latin typeface="+mj-lt"/>
              </a:defRPr>
            </a:lvl1pPr>
          </a:lstStyle>
          <a:p>
            <a:pPr lvl="0"/>
            <a:r>
              <a:rPr lang="fr-FR" dirty="0"/>
              <a:t>Réponse 1</a:t>
            </a:r>
          </a:p>
          <a:p>
            <a:pPr lvl="0"/>
            <a:r>
              <a:rPr lang="fr-FR" dirty="0"/>
              <a:t>Réponse 2</a:t>
            </a:r>
          </a:p>
          <a:p>
            <a:pPr lvl="0"/>
            <a:r>
              <a:rPr lang="fr-FR" dirty="0"/>
              <a:t>Réponse 3</a:t>
            </a:r>
          </a:p>
          <a:p>
            <a:pPr lvl="0"/>
            <a:r>
              <a:rPr lang="fr-FR" dirty="0"/>
              <a:t>Réponse 4</a:t>
            </a:r>
          </a:p>
          <a:p>
            <a:pPr lvl="0"/>
            <a:r>
              <a:rPr lang="fr-FR" dirty="0"/>
              <a:t>Réponse 5 </a:t>
            </a:r>
          </a:p>
        </p:txBody>
      </p:sp>
      <p:sp>
        <p:nvSpPr>
          <p:cNvPr id="27" name="Espace réservé du texte 2">
            <a:extLst>
              <a:ext uri="{FF2B5EF4-FFF2-40B4-BE49-F238E27FC236}">
                <a16:creationId xmlns:a16="http://schemas.microsoft.com/office/drawing/2014/main" id="{9E113D83-09AA-0646-2496-3179019A4955}"/>
              </a:ext>
            </a:extLst>
          </p:cNvPr>
          <p:cNvSpPr>
            <a:spLocks noGrp="1"/>
          </p:cNvSpPr>
          <p:nvPr>
            <p:ph type="body" sz="quarter" idx="23" hasCustomPrompt="1"/>
          </p:nvPr>
        </p:nvSpPr>
        <p:spPr>
          <a:xfrm>
            <a:off x="1733550" y="5041860"/>
            <a:ext cx="7302500" cy="1054141"/>
          </a:xfrm>
          <a:prstGeom prst="rect">
            <a:avLst/>
          </a:prstGeom>
        </p:spPr>
        <p:txBody>
          <a:bodyPr/>
          <a:lstStyle>
            <a:lvl1pPr>
              <a:lnSpc>
                <a:spcPct val="100000"/>
              </a:lnSpc>
              <a:spcBef>
                <a:spcPts val="300"/>
              </a:spcBef>
              <a:defRPr sz="1100">
                <a:latin typeface="+mj-lt"/>
              </a:defRPr>
            </a:lvl1pPr>
          </a:lstStyle>
          <a:p>
            <a:pPr lvl="0"/>
            <a:r>
              <a:rPr lang="fr-FR" dirty="0"/>
              <a:t>Réponse 1</a:t>
            </a:r>
          </a:p>
          <a:p>
            <a:pPr lvl="0"/>
            <a:r>
              <a:rPr lang="fr-FR" dirty="0"/>
              <a:t>Réponse 2</a:t>
            </a:r>
          </a:p>
          <a:p>
            <a:pPr lvl="0"/>
            <a:r>
              <a:rPr lang="fr-FR" dirty="0"/>
              <a:t>Réponse 3</a:t>
            </a:r>
          </a:p>
          <a:p>
            <a:pPr lvl="0"/>
            <a:r>
              <a:rPr lang="fr-FR" dirty="0"/>
              <a:t>Réponse 4</a:t>
            </a:r>
          </a:p>
          <a:p>
            <a:pPr lvl="0"/>
            <a:r>
              <a:rPr lang="fr-FR" dirty="0"/>
              <a:t>Réponse 5 </a:t>
            </a:r>
          </a:p>
        </p:txBody>
      </p:sp>
    </p:spTree>
    <p:extLst>
      <p:ext uri="{BB962C8B-B14F-4D97-AF65-F5344CB8AC3E}">
        <p14:creationId xmlns:p14="http://schemas.microsoft.com/office/powerpoint/2010/main" val="42193087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20" name="Rectangle 19"/>
          <p:cNvSpPr/>
          <p:nvPr userDrawn="1"/>
        </p:nvSpPr>
        <p:spPr>
          <a:xfrm>
            <a:off x="0" y="0"/>
            <a:ext cx="1546789" cy="6488720"/>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0000"/>
              </a:solidFill>
            </a:endParaRPr>
          </a:p>
        </p:txBody>
      </p:sp>
      <p:sp>
        <p:nvSpPr>
          <p:cNvPr id="5" name="Rectangle 4"/>
          <p:cNvSpPr/>
          <p:nvPr userDrawn="1"/>
        </p:nvSpPr>
        <p:spPr>
          <a:xfrm>
            <a:off x="1546789" y="0"/>
            <a:ext cx="7475746"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12" name="Rectangle 1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1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1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7" name="Espace réservé du titre 1">
            <a:extLst>
              <a:ext uri="{FF2B5EF4-FFF2-40B4-BE49-F238E27FC236}">
                <a16:creationId xmlns:a16="http://schemas.microsoft.com/office/drawing/2014/main" id="{2E15E1A4-5212-CBB9-CA26-D21BC123BE9C}"/>
              </a:ext>
            </a:extLst>
          </p:cNvPr>
          <p:cNvSpPr txBox="1">
            <a:spLocks/>
          </p:cNvSpPr>
          <p:nvPr userDrawn="1"/>
        </p:nvSpPr>
        <p:spPr>
          <a:xfrm rot="16200000">
            <a:off x="-941107" y="3060149"/>
            <a:ext cx="3429002"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r>
              <a:rPr lang="fr-FR" dirty="0">
                <a:solidFill>
                  <a:schemeClr val="bg1"/>
                </a:solidFill>
                <a:latin typeface="+mj-lt"/>
              </a:rPr>
              <a:t>CORRECTIONS</a:t>
            </a:r>
            <a:endParaRPr lang="fr-FR" sz="3000" dirty="0">
              <a:solidFill>
                <a:schemeClr val="bg1"/>
              </a:solidFill>
              <a:latin typeface="+mj-lt"/>
            </a:endParaRPr>
          </a:p>
        </p:txBody>
      </p:sp>
      <p:sp>
        <p:nvSpPr>
          <p:cNvPr id="18" name="Espace réservé du texte 9">
            <a:extLst>
              <a:ext uri="{FF2B5EF4-FFF2-40B4-BE49-F238E27FC236}">
                <a16:creationId xmlns:a16="http://schemas.microsoft.com/office/drawing/2014/main" id="{0D7F0F99-BB5F-7017-129E-999C8CACE17D}"/>
              </a:ext>
            </a:extLst>
          </p:cNvPr>
          <p:cNvSpPr>
            <a:spLocks noGrp="1"/>
          </p:cNvSpPr>
          <p:nvPr>
            <p:ph type="body" sz="quarter" idx="14" hasCustomPrompt="1"/>
          </p:nvPr>
        </p:nvSpPr>
        <p:spPr>
          <a:xfrm>
            <a:off x="1734071" y="309581"/>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QCM &lt; NOM DU CHAPITRE &gt;</a:t>
            </a:r>
            <a:endParaRPr lang="fr-FR" sz="1400" spc="0" dirty="0">
              <a:solidFill>
                <a:srgbClr val="C2211D"/>
              </a:solidFill>
              <a:latin typeface="+mj-lt"/>
            </a:endParaRPr>
          </a:p>
        </p:txBody>
      </p:sp>
      <p:sp>
        <p:nvSpPr>
          <p:cNvPr id="21" name="Espace réservé du texte 9">
            <a:extLst>
              <a:ext uri="{FF2B5EF4-FFF2-40B4-BE49-F238E27FC236}">
                <a16:creationId xmlns:a16="http://schemas.microsoft.com/office/drawing/2014/main" id="{AC7A450F-7F91-9C30-B1BB-41128289E2A6}"/>
              </a:ext>
            </a:extLst>
          </p:cNvPr>
          <p:cNvSpPr>
            <a:spLocks noGrp="1"/>
          </p:cNvSpPr>
          <p:nvPr>
            <p:ph type="body" sz="quarter" idx="15" hasCustomPrompt="1"/>
          </p:nvPr>
        </p:nvSpPr>
        <p:spPr>
          <a:xfrm>
            <a:off x="1734071" y="1651180"/>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QCM &lt; NOM DU CHAPITRE &gt;</a:t>
            </a:r>
            <a:endParaRPr lang="fr-FR" sz="1400" spc="0" dirty="0">
              <a:solidFill>
                <a:srgbClr val="C2211D"/>
              </a:solidFill>
              <a:latin typeface="+mj-lt"/>
            </a:endParaRPr>
          </a:p>
        </p:txBody>
      </p:sp>
      <p:sp>
        <p:nvSpPr>
          <p:cNvPr id="22" name="Espace réservé du texte 9">
            <a:extLst>
              <a:ext uri="{FF2B5EF4-FFF2-40B4-BE49-F238E27FC236}">
                <a16:creationId xmlns:a16="http://schemas.microsoft.com/office/drawing/2014/main" id="{7CC57CFF-CEA8-ED27-CEBA-AB9AD24D71DE}"/>
              </a:ext>
            </a:extLst>
          </p:cNvPr>
          <p:cNvSpPr>
            <a:spLocks noGrp="1"/>
          </p:cNvSpPr>
          <p:nvPr>
            <p:ph type="body" sz="quarter" idx="16" hasCustomPrompt="1"/>
          </p:nvPr>
        </p:nvSpPr>
        <p:spPr>
          <a:xfrm>
            <a:off x="1734071" y="2578330"/>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QCM &lt; NOM DU CHAPITRE &gt;</a:t>
            </a:r>
            <a:endParaRPr lang="fr-FR" sz="1400" spc="0" dirty="0">
              <a:solidFill>
                <a:srgbClr val="C2211D"/>
              </a:solidFill>
              <a:latin typeface="+mj-lt"/>
            </a:endParaRPr>
          </a:p>
        </p:txBody>
      </p:sp>
      <p:sp>
        <p:nvSpPr>
          <p:cNvPr id="24" name="Espace réservé du texte 9">
            <a:extLst>
              <a:ext uri="{FF2B5EF4-FFF2-40B4-BE49-F238E27FC236}">
                <a16:creationId xmlns:a16="http://schemas.microsoft.com/office/drawing/2014/main" id="{2D61B730-CE2C-ACAC-838D-87F1C36A8042}"/>
              </a:ext>
            </a:extLst>
          </p:cNvPr>
          <p:cNvSpPr>
            <a:spLocks noGrp="1"/>
          </p:cNvSpPr>
          <p:nvPr>
            <p:ph type="body" sz="quarter" idx="17" hasCustomPrompt="1"/>
          </p:nvPr>
        </p:nvSpPr>
        <p:spPr>
          <a:xfrm>
            <a:off x="1734071" y="3542250"/>
            <a:ext cx="7301517" cy="261342"/>
          </a:xfrm>
          <a:prstGeom prst="rect">
            <a:avLst/>
          </a:prstGeom>
        </p:spPr>
        <p:txBody>
          <a:bodyPr/>
          <a:lstStyle>
            <a:lvl1pPr>
              <a:defRPr sz="1400" b="1">
                <a:solidFill>
                  <a:srgbClr val="101024"/>
                </a:solidFill>
                <a:latin typeface="+mj-lt"/>
              </a:defRPr>
            </a:lvl1pPr>
          </a:lstStyle>
          <a:p>
            <a:pPr algn="l"/>
            <a:r>
              <a:rPr lang="fr-FR" sz="1400" spc="0" baseline="0" dirty="0">
                <a:solidFill>
                  <a:srgbClr val="C2211D"/>
                </a:solidFill>
                <a:latin typeface="+mj-lt"/>
              </a:rPr>
              <a:t>QCM &lt; NOM DU CHAPITRE &gt;</a:t>
            </a:r>
            <a:endParaRPr lang="fr-FR" sz="1400" spc="0" dirty="0">
              <a:solidFill>
                <a:srgbClr val="C2211D"/>
              </a:solidFill>
              <a:latin typeface="+mj-lt"/>
            </a:endParaRPr>
          </a:p>
        </p:txBody>
      </p:sp>
      <p:sp>
        <p:nvSpPr>
          <p:cNvPr id="19" name="Espace réservé du texte 2">
            <a:extLst>
              <a:ext uri="{FF2B5EF4-FFF2-40B4-BE49-F238E27FC236}">
                <a16:creationId xmlns:a16="http://schemas.microsoft.com/office/drawing/2014/main" id="{978510A5-6D1D-614D-2F8A-F430D5C05C9B}"/>
              </a:ext>
            </a:extLst>
          </p:cNvPr>
          <p:cNvSpPr>
            <a:spLocks noGrp="1"/>
          </p:cNvSpPr>
          <p:nvPr>
            <p:ph type="body" sz="quarter" idx="23" hasCustomPrompt="1"/>
          </p:nvPr>
        </p:nvSpPr>
        <p:spPr>
          <a:xfrm>
            <a:off x="1733550" y="598710"/>
            <a:ext cx="7302500" cy="1052469"/>
          </a:xfrm>
          <a:prstGeom prst="rect">
            <a:avLst/>
          </a:prstGeom>
        </p:spPr>
        <p:txBody>
          <a:bodyPr/>
          <a:lstStyle>
            <a:lvl1pPr>
              <a:lnSpc>
                <a:spcPct val="100000"/>
              </a:lnSpc>
              <a:spcBef>
                <a:spcPts val="300"/>
              </a:spcBef>
              <a:defRPr sz="1100">
                <a:latin typeface="+mj-lt"/>
              </a:defRPr>
            </a:lvl1pPr>
          </a:lstStyle>
          <a:p>
            <a:pPr lvl="0"/>
            <a:r>
              <a:rPr lang="fr-FR" dirty="0"/>
              <a:t>Bonne réponse question 1</a:t>
            </a:r>
          </a:p>
          <a:p>
            <a:pPr lvl="0"/>
            <a:r>
              <a:rPr lang="fr-FR" dirty="0"/>
              <a:t>Bonne réponse question 2</a:t>
            </a:r>
          </a:p>
          <a:p>
            <a:pPr lvl="0"/>
            <a:r>
              <a:rPr lang="fr-FR" dirty="0"/>
              <a:t>Bonne réponse question 3</a:t>
            </a:r>
          </a:p>
          <a:p>
            <a:pPr lvl="0"/>
            <a:r>
              <a:rPr lang="fr-FR" dirty="0"/>
              <a:t>Bonne réponse question 4</a:t>
            </a:r>
          </a:p>
          <a:p>
            <a:pPr lvl="0"/>
            <a:r>
              <a:rPr lang="fr-FR" dirty="0"/>
              <a:t>Bonne réponse question 5</a:t>
            </a:r>
          </a:p>
        </p:txBody>
      </p:sp>
      <p:sp>
        <p:nvSpPr>
          <p:cNvPr id="26" name="Espace réservé du texte 2">
            <a:extLst>
              <a:ext uri="{FF2B5EF4-FFF2-40B4-BE49-F238E27FC236}">
                <a16:creationId xmlns:a16="http://schemas.microsoft.com/office/drawing/2014/main" id="{E50140DB-4B87-9B94-369F-23AC9876E7B4}"/>
              </a:ext>
            </a:extLst>
          </p:cNvPr>
          <p:cNvSpPr>
            <a:spLocks noGrp="1"/>
          </p:cNvSpPr>
          <p:nvPr>
            <p:ph type="body" sz="quarter" idx="24" hasCustomPrompt="1"/>
          </p:nvPr>
        </p:nvSpPr>
        <p:spPr>
          <a:xfrm>
            <a:off x="1733550" y="3803592"/>
            <a:ext cx="7302500" cy="1052469"/>
          </a:xfrm>
          <a:prstGeom prst="rect">
            <a:avLst/>
          </a:prstGeom>
        </p:spPr>
        <p:txBody>
          <a:bodyPr/>
          <a:lstStyle>
            <a:lvl1pPr>
              <a:lnSpc>
                <a:spcPct val="100000"/>
              </a:lnSpc>
              <a:spcBef>
                <a:spcPts val="300"/>
              </a:spcBef>
              <a:defRPr sz="1100">
                <a:latin typeface="+mj-lt"/>
              </a:defRPr>
            </a:lvl1pPr>
          </a:lstStyle>
          <a:p>
            <a:pPr lvl="0"/>
            <a:r>
              <a:rPr lang="fr-FR" dirty="0"/>
              <a:t>Bonne réponse question 1</a:t>
            </a:r>
          </a:p>
          <a:p>
            <a:pPr lvl="0"/>
            <a:r>
              <a:rPr lang="fr-FR" dirty="0"/>
              <a:t>Bonne réponse question 2</a:t>
            </a:r>
          </a:p>
          <a:p>
            <a:pPr lvl="0"/>
            <a:r>
              <a:rPr lang="fr-FR" dirty="0"/>
              <a:t>Bonne réponse question 3</a:t>
            </a:r>
          </a:p>
          <a:p>
            <a:pPr lvl="0"/>
            <a:r>
              <a:rPr lang="fr-FR" dirty="0"/>
              <a:t>Bonne réponse question 4</a:t>
            </a:r>
          </a:p>
          <a:p>
            <a:pPr lvl="0"/>
            <a:r>
              <a:rPr lang="fr-FR" dirty="0"/>
              <a:t>Bonne réponse question 5</a:t>
            </a:r>
          </a:p>
        </p:txBody>
      </p:sp>
      <p:sp>
        <p:nvSpPr>
          <p:cNvPr id="27" name="Espace réservé du texte 2">
            <a:extLst>
              <a:ext uri="{FF2B5EF4-FFF2-40B4-BE49-F238E27FC236}">
                <a16:creationId xmlns:a16="http://schemas.microsoft.com/office/drawing/2014/main" id="{2CD57268-C271-61DC-8DBC-4CE2A02E1D98}"/>
              </a:ext>
            </a:extLst>
          </p:cNvPr>
          <p:cNvSpPr>
            <a:spLocks noGrp="1"/>
          </p:cNvSpPr>
          <p:nvPr>
            <p:ph type="body" sz="quarter" idx="25" hasCustomPrompt="1"/>
          </p:nvPr>
        </p:nvSpPr>
        <p:spPr>
          <a:xfrm>
            <a:off x="1733319" y="2839672"/>
            <a:ext cx="7302500" cy="702577"/>
          </a:xfrm>
          <a:prstGeom prst="rect">
            <a:avLst/>
          </a:prstGeom>
        </p:spPr>
        <p:txBody>
          <a:bodyPr/>
          <a:lstStyle>
            <a:lvl1pPr>
              <a:lnSpc>
                <a:spcPct val="100000"/>
              </a:lnSpc>
              <a:spcBef>
                <a:spcPts val="300"/>
              </a:spcBef>
              <a:defRPr sz="1100">
                <a:latin typeface="+mj-lt"/>
              </a:defRPr>
            </a:lvl1pPr>
          </a:lstStyle>
          <a:p>
            <a:pPr lvl="0"/>
            <a:r>
              <a:rPr lang="fr-FR" dirty="0"/>
              <a:t>Bonne réponse question 1</a:t>
            </a:r>
          </a:p>
          <a:p>
            <a:pPr lvl="0"/>
            <a:r>
              <a:rPr lang="fr-FR" dirty="0"/>
              <a:t>Bonne réponse question 2</a:t>
            </a:r>
          </a:p>
          <a:p>
            <a:pPr lvl="0"/>
            <a:r>
              <a:rPr lang="fr-FR" dirty="0"/>
              <a:t>Bonne réponse question 3</a:t>
            </a:r>
          </a:p>
        </p:txBody>
      </p:sp>
      <p:sp>
        <p:nvSpPr>
          <p:cNvPr id="28" name="Espace réservé du texte 2">
            <a:extLst>
              <a:ext uri="{FF2B5EF4-FFF2-40B4-BE49-F238E27FC236}">
                <a16:creationId xmlns:a16="http://schemas.microsoft.com/office/drawing/2014/main" id="{7C12E599-AD59-40CC-6F56-0C91989BF1DA}"/>
              </a:ext>
            </a:extLst>
          </p:cNvPr>
          <p:cNvSpPr>
            <a:spLocks noGrp="1"/>
          </p:cNvSpPr>
          <p:nvPr>
            <p:ph type="body" sz="quarter" idx="26" hasCustomPrompt="1"/>
          </p:nvPr>
        </p:nvSpPr>
        <p:spPr>
          <a:xfrm>
            <a:off x="1733319" y="1899435"/>
            <a:ext cx="7302500" cy="702577"/>
          </a:xfrm>
          <a:prstGeom prst="rect">
            <a:avLst/>
          </a:prstGeom>
        </p:spPr>
        <p:txBody>
          <a:bodyPr/>
          <a:lstStyle>
            <a:lvl1pPr>
              <a:lnSpc>
                <a:spcPct val="100000"/>
              </a:lnSpc>
              <a:spcBef>
                <a:spcPts val="300"/>
              </a:spcBef>
              <a:defRPr sz="1100">
                <a:latin typeface="+mj-lt"/>
              </a:defRPr>
            </a:lvl1pPr>
          </a:lstStyle>
          <a:p>
            <a:pPr lvl="0"/>
            <a:r>
              <a:rPr lang="fr-FR" dirty="0"/>
              <a:t>Bonne réponse question 1</a:t>
            </a:r>
          </a:p>
          <a:p>
            <a:pPr lvl="0"/>
            <a:r>
              <a:rPr lang="fr-FR" dirty="0"/>
              <a:t>Bonne réponse question 2</a:t>
            </a:r>
          </a:p>
          <a:p>
            <a:pPr lvl="0"/>
            <a:r>
              <a:rPr lang="fr-FR" dirty="0"/>
              <a:t>Bonne réponse question 3</a:t>
            </a:r>
          </a:p>
        </p:txBody>
      </p:sp>
    </p:spTree>
    <p:extLst>
      <p:ext uri="{BB962C8B-B14F-4D97-AF65-F5344CB8AC3E}">
        <p14:creationId xmlns:p14="http://schemas.microsoft.com/office/powerpoint/2010/main" val="14180690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signes formateur">
    <p:spTree>
      <p:nvGrpSpPr>
        <p:cNvPr id="1" name=""/>
        <p:cNvGrpSpPr/>
        <p:nvPr/>
      </p:nvGrpSpPr>
      <p:grpSpPr>
        <a:xfrm>
          <a:off x="0" y="0"/>
          <a:ext cx="0" cy="0"/>
          <a:chOff x="0" y="0"/>
          <a:chExt cx="0" cy="0"/>
        </a:xfrm>
      </p:grpSpPr>
      <p:sp>
        <p:nvSpPr>
          <p:cNvPr id="6" name="Rectangle 5"/>
          <p:cNvSpPr/>
          <p:nvPr userDrawn="1"/>
        </p:nvSpPr>
        <p:spPr>
          <a:xfrm>
            <a:off x="0" y="0"/>
            <a:ext cx="1546789" cy="6488720"/>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0000"/>
              </a:solidFill>
            </a:endParaRPr>
          </a:p>
        </p:txBody>
      </p:sp>
      <p:sp>
        <p:nvSpPr>
          <p:cNvPr id="9" name="Rectangle 8"/>
          <p:cNvSpPr/>
          <p:nvPr userDrawn="1"/>
        </p:nvSpPr>
        <p:spPr>
          <a:xfrm>
            <a:off x="1546789" y="0"/>
            <a:ext cx="7597211"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2" name="Rectangle 1"/>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4"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5"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1" name="Espace réservé du titre 1">
            <a:extLst>
              <a:ext uri="{FF2B5EF4-FFF2-40B4-BE49-F238E27FC236}">
                <a16:creationId xmlns:a16="http://schemas.microsoft.com/office/drawing/2014/main" id="{6311C107-CE6B-A335-C98F-D3DD95687FDB}"/>
              </a:ext>
            </a:extLst>
          </p:cNvPr>
          <p:cNvSpPr txBox="1">
            <a:spLocks/>
          </p:cNvSpPr>
          <p:nvPr userDrawn="1"/>
        </p:nvSpPr>
        <p:spPr>
          <a:xfrm rot="16200000">
            <a:off x="-941107" y="3060149"/>
            <a:ext cx="3429002"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r>
              <a:rPr lang="fr-FR" dirty="0">
                <a:solidFill>
                  <a:schemeClr val="bg1"/>
                </a:solidFill>
                <a:latin typeface="+mj-lt"/>
              </a:rPr>
              <a:t>GLOSSAIRE</a:t>
            </a:r>
            <a:endParaRPr lang="fr-FR" sz="3000" dirty="0">
              <a:solidFill>
                <a:schemeClr val="bg1"/>
              </a:solidFill>
              <a:latin typeface="+mj-lt"/>
            </a:endParaRPr>
          </a:p>
        </p:txBody>
      </p:sp>
      <p:sp>
        <p:nvSpPr>
          <p:cNvPr id="13" name="Espace réservé du texte 12">
            <a:extLst>
              <a:ext uri="{FF2B5EF4-FFF2-40B4-BE49-F238E27FC236}">
                <a16:creationId xmlns:a16="http://schemas.microsoft.com/office/drawing/2014/main" id="{D98E912F-D895-6C37-6869-D74F449C4C64}"/>
              </a:ext>
            </a:extLst>
          </p:cNvPr>
          <p:cNvSpPr>
            <a:spLocks noGrp="1"/>
          </p:cNvSpPr>
          <p:nvPr>
            <p:ph type="body" sz="quarter" idx="10" hasCustomPrompt="1"/>
          </p:nvPr>
        </p:nvSpPr>
        <p:spPr>
          <a:xfrm>
            <a:off x="1811338" y="453006"/>
            <a:ext cx="7005491" cy="5427678"/>
          </a:xfrm>
          <a:prstGeom prst="rect">
            <a:avLst/>
          </a:prstGeom>
        </p:spPr>
        <p:txBody>
          <a:bodyPr/>
          <a:lstStyle>
            <a:lvl1pPr>
              <a:defRPr sz="1100">
                <a:latin typeface="+mj-lt"/>
              </a:defRPr>
            </a:lvl1pPr>
          </a:lstStyle>
          <a:p>
            <a:pPr marL="0" indent="0" algn="l">
              <a:lnSpc>
                <a:spcPct val="100000"/>
              </a:lnSpc>
              <a:buFont typeface="Arial" panose="020B0604020202020204" pitchFamily="34" charset="0"/>
              <a:buNone/>
            </a:pPr>
            <a:r>
              <a:rPr lang="fr-FR" sz="1100" dirty="0">
                <a:solidFill>
                  <a:srgbClr val="101024"/>
                </a:solidFill>
                <a:latin typeface="+mj-lt"/>
              </a:rPr>
              <a:t>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Lorem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Ipsum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Dolor :</a:t>
            </a:r>
          </a:p>
          <a:p>
            <a:pPr marL="0" indent="0" algn="l">
              <a:lnSpc>
                <a:spcPct val="100000"/>
              </a:lnSpc>
              <a:buFont typeface="Arial" panose="020B0604020202020204" pitchFamily="34" charset="0"/>
              <a:buNone/>
            </a:pPr>
            <a:r>
              <a:rPr lang="fr-FR" sz="1100" dirty="0">
                <a:solidFill>
                  <a:srgbClr val="101024"/>
                </a:solidFill>
                <a:latin typeface="+mj-lt"/>
              </a:rPr>
              <a:t>B</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Lorem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Ipsum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dirty="0">
                <a:solidFill>
                  <a:srgbClr val="101024"/>
                </a:solidFill>
                <a:latin typeface="+mj-lt"/>
              </a:rPr>
              <a:t>Dolor :</a:t>
            </a:r>
          </a:p>
          <a:p>
            <a:pPr lvl="0"/>
            <a:endParaRPr lang="fr-FR" dirty="0"/>
          </a:p>
        </p:txBody>
      </p:sp>
    </p:spTree>
    <p:extLst>
      <p:ext uri="{BB962C8B-B14F-4D97-AF65-F5344CB8AC3E}">
        <p14:creationId xmlns:p14="http://schemas.microsoft.com/office/powerpoint/2010/main" val="3557851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signes formateur">
    <p:spTree>
      <p:nvGrpSpPr>
        <p:cNvPr id="1" name=""/>
        <p:cNvGrpSpPr/>
        <p:nvPr/>
      </p:nvGrpSpPr>
      <p:grpSpPr>
        <a:xfrm>
          <a:off x="0" y="0"/>
          <a:ext cx="0" cy="0"/>
          <a:chOff x="0" y="0"/>
          <a:chExt cx="0" cy="0"/>
        </a:xfrm>
      </p:grpSpPr>
      <p:sp>
        <p:nvSpPr>
          <p:cNvPr id="2" name="Rectangle 1"/>
          <p:cNvSpPr/>
          <p:nvPr userDrawn="1"/>
        </p:nvSpPr>
        <p:spPr>
          <a:xfrm>
            <a:off x="0" y="0"/>
            <a:ext cx="1546789" cy="6488720"/>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0000"/>
              </a:solidFill>
            </a:endParaRPr>
          </a:p>
        </p:txBody>
      </p:sp>
      <p:sp>
        <p:nvSpPr>
          <p:cNvPr id="3" name="Rectangle 2"/>
          <p:cNvSpPr/>
          <p:nvPr userDrawn="1"/>
        </p:nvSpPr>
        <p:spPr>
          <a:xfrm>
            <a:off x="1546789" y="0"/>
            <a:ext cx="7597211" cy="6502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231F20"/>
              </a:solidFill>
            </a:endParaRPr>
          </a:p>
        </p:txBody>
      </p:sp>
      <p:sp>
        <p:nvSpPr>
          <p:cNvPr id="4" name="Rectangle 3"/>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5"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mj-lt"/>
              </a:defRPr>
            </a:lvl1pPr>
          </a:lstStyle>
          <a:p>
            <a:fld id="{44F284EE-E712-4408-A2B0-3F60E944B3CA}" type="datetimeFigureOut">
              <a:rPr lang="fr-FR" smtClean="0"/>
              <a:pPr/>
              <a:t>22/06/2022</a:t>
            </a:fld>
            <a:endParaRPr lang="fr-FR" dirty="0"/>
          </a:p>
        </p:txBody>
      </p:sp>
      <p:sp>
        <p:nvSpPr>
          <p:cNvPr id="6"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mj-lt"/>
              </a:defRPr>
            </a:lvl1pPr>
          </a:lstStyle>
          <a:p>
            <a:fld id="{07C4DFEA-AAE8-4403-B42D-53C3950B26E2}" type="slidenum">
              <a:rPr lang="fr-FR" smtClean="0"/>
              <a:pPr/>
              <a:t>‹N°›</a:t>
            </a:fld>
            <a:endParaRPr lang="fr-FR" dirty="0"/>
          </a:p>
        </p:txBody>
      </p:sp>
      <p:sp>
        <p:nvSpPr>
          <p:cNvPr id="7"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mj-lt"/>
              </a:defRPr>
            </a:lvl1pPr>
          </a:lstStyle>
          <a:p>
            <a:r>
              <a:rPr lang="fr-FR" dirty="0"/>
              <a:t>www.doranco.fr | 01 55 25 28 00</a:t>
            </a:r>
          </a:p>
        </p:txBody>
      </p:sp>
      <p:sp>
        <p:nvSpPr>
          <p:cNvPr id="11" name="Espace réservé du titre 1">
            <a:extLst>
              <a:ext uri="{FF2B5EF4-FFF2-40B4-BE49-F238E27FC236}">
                <a16:creationId xmlns:a16="http://schemas.microsoft.com/office/drawing/2014/main" id="{20BB94A3-88DF-77AF-551F-EFC6F75C63C1}"/>
              </a:ext>
            </a:extLst>
          </p:cNvPr>
          <p:cNvSpPr txBox="1">
            <a:spLocks/>
          </p:cNvSpPr>
          <p:nvPr userDrawn="1"/>
        </p:nvSpPr>
        <p:spPr>
          <a:xfrm rot="16200000">
            <a:off x="-941107" y="3060149"/>
            <a:ext cx="3429002" cy="471538"/>
          </a:xfrm>
          <a:prstGeom prst="rect">
            <a:avLst/>
          </a:prstGeom>
          <a:ln>
            <a:noFill/>
          </a:ln>
        </p:spPr>
        <p:txBody>
          <a:bodyPr vert="horz" lIns="91440" tIns="45720" rIns="91440" bIns="45720" rtlCol="0" anchor="ctr">
            <a:no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ctr"/>
            <a:r>
              <a:rPr lang="fr-FR" dirty="0">
                <a:solidFill>
                  <a:schemeClr val="bg1"/>
                </a:solidFill>
                <a:latin typeface="+mj-lt"/>
              </a:rPr>
              <a:t>RÉFÉRENCES</a:t>
            </a:r>
            <a:endParaRPr lang="fr-FR" sz="3000" dirty="0">
              <a:solidFill>
                <a:schemeClr val="bg1"/>
              </a:solidFill>
              <a:latin typeface="+mj-lt"/>
            </a:endParaRPr>
          </a:p>
        </p:txBody>
      </p:sp>
      <p:sp>
        <p:nvSpPr>
          <p:cNvPr id="9" name="Espace réservé du texte 8">
            <a:extLst>
              <a:ext uri="{FF2B5EF4-FFF2-40B4-BE49-F238E27FC236}">
                <a16:creationId xmlns:a16="http://schemas.microsoft.com/office/drawing/2014/main" id="{CD483505-3A12-715A-2DD8-9B515E723743}"/>
              </a:ext>
            </a:extLst>
          </p:cNvPr>
          <p:cNvSpPr>
            <a:spLocks noGrp="1"/>
          </p:cNvSpPr>
          <p:nvPr>
            <p:ph type="body" sz="quarter" idx="10" hasCustomPrompt="1"/>
          </p:nvPr>
        </p:nvSpPr>
        <p:spPr>
          <a:xfrm>
            <a:off x="1736725" y="184150"/>
            <a:ext cx="7180263" cy="6099175"/>
          </a:xfrm>
          <a:prstGeom prst="rect">
            <a:avLst/>
          </a:prstGeom>
        </p:spPr>
        <p:txBody>
          <a:bodyPr/>
          <a:lstStyle>
            <a:lvl1pPr>
              <a:defRPr sz="1100">
                <a:latin typeface="+mj-lt"/>
              </a:defRPr>
            </a:lvl1pPr>
          </a:lstStyle>
          <a:p>
            <a:pPr marL="0" indent="0" algn="l">
              <a:lnSpc>
                <a:spcPct val="100000"/>
              </a:lnSpc>
              <a:buFont typeface="Arial" panose="020B0604020202020204" pitchFamily="34" charset="0"/>
              <a:buNone/>
            </a:pPr>
            <a:r>
              <a:rPr lang="fr-FR" sz="1100" i="1" dirty="0">
                <a:solidFill>
                  <a:srgbClr val="101024"/>
                </a:solidFill>
                <a:latin typeface="+mj-lt"/>
              </a:rPr>
              <a:t>Intitulé</a:t>
            </a:r>
            <a:r>
              <a:rPr lang="fr-FR" sz="1100" i="1" baseline="0" dirty="0">
                <a:solidFill>
                  <a:srgbClr val="101024"/>
                </a:solidFill>
                <a:latin typeface="+mj-lt"/>
              </a:rPr>
              <a:t> de la référence</a:t>
            </a:r>
            <a:br>
              <a:rPr lang="fr-FR" sz="1100" baseline="0" dirty="0">
                <a:solidFill>
                  <a:srgbClr val="101024"/>
                </a:solidFill>
                <a:latin typeface="+mj-lt"/>
              </a:rPr>
            </a:br>
            <a:r>
              <a:rPr lang="fr-FR" sz="1100" baseline="0" dirty="0">
                <a:solidFill>
                  <a:srgbClr val="101024"/>
                </a:solidFill>
                <a:latin typeface="+mj-lt"/>
              </a:rPr>
              <a:t>Auteur – Détail</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i="1" dirty="0">
                <a:solidFill>
                  <a:srgbClr val="101024"/>
                </a:solidFill>
                <a:latin typeface="+mj-lt"/>
              </a:rPr>
              <a:t>Intitulé</a:t>
            </a:r>
            <a:r>
              <a:rPr lang="fr-FR" sz="1100" i="1" baseline="0" dirty="0">
                <a:solidFill>
                  <a:srgbClr val="101024"/>
                </a:solidFill>
                <a:latin typeface="+mj-lt"/>
              </a:rPr>
              <a:t> de la référence</a:t>
            </a:r>
            <a:br>
              <a:rPr lang="fr-FR" sz="1100" baseline="0" dirty="0">
                <a:solidFill>
                  <a:srgbClr val="101024"/>
                </a:solidFill>
                <a:latin typeface="+mj-lt"/>
              </a:rPr>
            </a:br>
            <a:r>
              <a:rPr lang="fr-FR" sz="1100" baseline="0" dirty="0">
                <a:solidFill>
                  <a:srgbClr val="101024"/>
                </a:solidFill>
                <a:latin typeface="+mj-lt"/>
              </a:rPr>
              <a:t>Auteur - Détail</a:t>
            </a:r>
            <a:endParaRPr lang="fr-FR" sz="1100" dirty="0">
              <a:solidFill>
                <a:srgbClr val="101024"/>
              </a:solidFill>
              <a:latin typeface="+mj-lt"/>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fr-FR" sz="1100" i="1" dirty="0">
                <a:solidFill>
                  <a:srgbClr val="101024"/>
                </a:solidFill>
                <a:latin typeface="+mj-lt"/>
              </a:rPr>
              <a:t>Intitulé</a:t>
            </a:r>
            <a:r>
              <a:rPr lang="fr-FR" sz="1100" i="1" baseline="0" dirty="0">
                <a:solidFill>
                  <a:srgbClr val="101024"/>
                </a:solidFill>
                <a:latin typeface="+mj-lt"/>
              </a:rPr>
              <a:t> de la référence</a:t>
            </a:r>
            <a:br>
              <a:rPr lang="fr-FR" sz="1100" baseline="0" dirty="0">
                <a:solidFill>
                  <a:srgbClr val="101024"/>
                </a:solidFill>
                <a:latin typeface="+mj-lt"/>
              </a:rPr>
            </a:br>
            <a:r>
              <a:rPr lang="fr-FR" sz="1100" baseline="0" dirty="0">
                <a:solidFill>
                  <a:srgbClr val="101024"/>
                </a:solidFill>
                <a:latin typeface="+mj-lt"/>
              </a:rPr>
              <a:t>Auteur - Détail</a:t>
            </a:r>
            <a:endParaRPr lang="fr-FR" sz="1100" dirty="0">
              <a:solidFill>
                <a:srgbClr val="101024"/>
              </a:solidFill>
              <a:latin typeface="+mj-lt"/>
            </a:endParaRPr>
          </a:p>
          <a:p>
            <a:pPr lvl="0"/>
            <a:endParaRPr lang="fr-FR" dirty="0"/>
          </a:p>
        </p:txBody>
      </p:sp>
    </p:spTree>
    <p:extLst>
      <p:ext uri="{BB962C8B-B14F-4D97-AF65-F5344CB8AC3E}">
        <p14:creationId xmlns:p14="http://schemas.microsoft.com/office/powerpoint/2010/main" val="257197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N DE COURS (chapitres)">
    <p:spTree>
      <p:nvGrpSpPr>
        <p:cNvPr id="1" name=""/>
        <p:cNvGrpSpPr/>
        <p:nvPr/>
      </p:nvGrpSpPr>
      <p:grpSpPr>
        <a:xfrm>
          <a:off x="0" y="0"/>
          <a:ext cx="0" cy="0"/>
          <a:chOff x="0" y="0"/>
          <a:chExt cx="0" cy="0"/>
        </a:xfrm>
      </p:grpSpPr>
      <p:sp>
        <p:nvSpPr>
          <p:cNvPr id="108" name="Rectangle 107"/>
          <p:cNvSpPr/>
          <p:nvPr userDrawn="1"/>
        </p:nvSpPr>
        <p:spPr>
          <a:xfrm>
            <a:off x="4216847" y="21616"/>
            <a:ext cx="4907054" cy="6415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userDrawn="1"/>
        </p:nvSpPr>
        <p:spPr>
          <a:xfrm>
            <a:off x="-1" y="-9902"/>
            <a:ext cx="4236948"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cxnSpLocks/>
          </p:cNvCxnSpPr>
          <p:nvPr userDrawn="1"/>
        </p:nvCxnSpPr>
        <p:spPr>
          <a:xfrm flipH="1">
            <a:off x="4495800" y="589817"/>
            <a:ext cx="4367212"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20" name="Espace réservé du titre 1"/>
          <p:cNvSpPr txBox="1">
            <a:spLocks/>
          </p:cNvSpPr>
          <p:nvPr userDrawn="1"/>
        </p:nvSpPr>
        <p:spPr>
          <a:xfrm>
            <a:off x="5155923" y="1008526"/>
            <a:ext cx="3967978" cy="29620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endParaRPr lang="fr-FR" sz="1200" b="0" spc="0" dirty="0">
              <a:solidFill>
                <a:srgbClr val="231F20"/>
              </a:solidFill>
              <a:latin typeface="Franklin Gothic Book" panose="020B0503020102020204" pitchFamily="34" charset="0"/>
            </a:endParaRPr>
          </a:p>
        </p:txBody>
      </p:sp>
      <p:sp>
        <p:nvSpPr>
          <p:cNvPr id="66" name="Rectangle 65"/>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7"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44F284EE-E712-4408-A2B0-3F60E944B3CA}" type="datetimeFigureOut">
              <a:rPr lang="fr-FR" smtClean="0"/>
              <a:pPr/>
              <a:t>22/06/2022</a:t>
            </a:fld>
            <a:endParaRPr lang="fr-FR" dirty="0"/>
          </a:p>
        </p:txBody>
      </p:sp>
      <p:sp>
        <p:nvSpPr>
          <p:cNvPr id="69"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pic>
        <p:nvPicPr>
          <p:cNvPr id="3" name="Image 2">
            <a:extLst>
              <a:ext uri="{FF2B5EF4-FFF2-40B4-BE49-F238E27FC236}">
                <a16:creationId xmlns:a16="http://schemas.microsoft.com/office/drawing/2014/main" id="{2AA25BF7-7EBC-DA18-0C13-FDD0773FD15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9171"/>
          <a:stretch/>
        </p:blipFill>
        <p:spPr>
          <a:xfrm>
            <a:off x="2069" y="3509877"/>
            <a:ext cx="4234878" cy="2977131"/>
          </a:xfrm>
          <a:prstGeom prst="rect">
            <a:avLst/>
          </a:prstGeom>
        </p:spPr>
      </p:pic>
      <p:sp>
        <p:nvSpPr>
          <p:cNvPr id="11" name="Espace réservé du texte 10">
            <a:extLst>
              <a:ext uri="{FF2B5EF4-FFF2-40B4-BE49-F238E27FC236}">
                <a16:creationId xmlns:a16="http://schemas.microsoft.com/office/drawing/2014/main" id="{027AE769-CA5C-BF47-285F-1D21C44D6518}"/>
              </a:ext>
            </a:extLst>
          </p:cNvPr>
          <p:cNvSpPr>
            <a:spLocks noGrp="1"/>
          </p:cNvSpPr>
          <p:nvPr>
            <p:ph type="body" sz="quarter" idx="10" hasCustomPrompt="1"/>
          </p:nvPr>
        </p:nvSpPr>
        <p:spPr>
          <a:xfrm>
            <a:off x="4572000" y="1200150"/>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54" name="Titre 1"/>
          <p:cNvSpPr txBox="1">
            <a:spLocks/>
          </p:cNvSpPr>
          <p:nvPr userDrawn="1"/>
        </p:nvSpPr>
        <p:spPr>
          <a:xfrm rot="16200000">
            <a:off x="1848564" y="1481071"/>
            <a:ext cx="3525252" cy="581408"/>
          </a:xfrm>
          <a:prstGeom prst="rect">
            <a:avLst/>
          </a:prstGeom>
        </p:spPr>
        <p:txBody>
          <a:bodyPr anchor="b">
            <a:normAutofit/>
          </a:bodyPr>
          <a:lstStyle>
            <a:lvl1pPr algn="ct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000" dirty="0">
                <a:solidFill>
                  <a:schemeClr val="bg1"/>
                </a:solidFill>
              </a:rPr>
              <a:t>PLAN DE COURS</a:t>
            </a:r>
          </a:p>
        </p:txBody>
      </p:sp>
      <p:sp>
        <p:nvSpPr>
          <p:cNvPr id="38" name="Espace réservé du texte 10">
            <a:extLst>
              <a:ext uri="{FF2B5EF4-FFF2-40B4-BE49-F238E27FC236}">
                <a16:creationId xmlns:a16="http://schemas.microsoft.com/office/drawing/2014/main" id="{853BB963-CCF3-00EE-978C-BE504363653C}"/>
              </a:ext>
            </a:extLst>
          </p:cNvPr>
          <p:cNvSpPr>
            <a:spLocks noGrp="1"/>
          </p:cNvSpPr>
          <p:nvPr>
            <p:ph type="body" sz="quarter" idx="11" hasCustomPrompt="1"/>
          </p:nvPr>
        </p:nvSpPr>
        <p:spPr>
          <a:xfrm>
            <a:off x="4572000" y="1693202"/>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39" name="Espace réservé du texte 10">
            <a:extLst>
              <a:ext uri="{FF2B5EF4-FFF2-40B4-BE49-F238E27FC236}">
                <a16:creationId xmlns:a16="http://schemas.microsoft.com/office/drawing/2014/main" id="{DB068EC7-91AE-612D-BC47-A241F1C29BAD}"/>
              </a:ext>
            </a:extLst>
          </p:cNvPr>
          <p:cNvSpPr>
            <a:spLocks noGrp="1"/>
          </p:cNvSpPr>
          <p:nvPr>
            <p:ph type="body" sz="quarter" idx="12" hasCustomPrompt="1"/>
          </p:nvPr>
        </p:nvSpPr>
        <p:spPr>
          <a:xfrm>
            <a:off x="4572000" y="2184005"/>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40" name="Espace réservé du texte 10">
            <a:extLst>
              <a:ext uri="{FF2B5EF4-FFF2-40B4-BE49-F238E27FC236}">
                <a16:creationId xmlns:a16="http://schemas.microsoft.com/office/drawing/2014/main" id="{F118C720-CD84-95D8-99B8-78E9F7F54A4C}"/>
              </a:ext>
            </a:extLst>
          </p:cNvPr>
          <p:cNvSpPr>
            <a:spLocks noGrp="1"/>
          </p:cNvSpPr>
          <p:nvPr>
            <p:ph type="body" sz="quarter" idx="13" hasCustomPrompt="1"/>
          </p:nvPr>
        </p:nvSpPr>
        <p:spPr>
          <a:xfrm>
            <a:off x="4572000" y="2674808"/>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41" name="Espace réservé du texte 10">
            <a:extLst>
              <a:ext uri="{FF2B5EF4-FFF2-40B4-BE49-F238E27FC236}">
                <a16:creationId xmlns:a16="http://schemas.microsoft.com/office/drawing/2014/main" id="{BB552F55-8BEF-5CDD-FE7C-1350CC075200}"/>
              </a:ext>
            </a:extLst>
          </p:cNvPr>
          <p:cNvSpPr>
            <a:spLocks noGrp="1"/>
          </p:cNvSpPr>
          <p:nvPr>
            <p:ph type="body" sz="quarter" idx="14" hasCustomPrompt="1"/>
          </p:nvPr>
        </p:nvSpPr>
        <p:spPr>
          <a:xfrm>
            <a:off x="4572000" y="3165611"/>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43" name="Espace réservé du texte 10">
            <a:extLst>
              <a:ext uri="{FF2B5EF4-FFF2-40B4-BE49-F238E27FC236}">
                <a16:creationId xmlns:a16="http://schemas.microsoft.com/office/drawing/2014/main" id="{4806218F-EFF9-3EA2-008F-D4DA7732A6CF}"/>
              </a:ext>
            </a:extLst>
          </p:cNvPr>
          <p:cNvSpPr>
            <a:spLocks noGrp="1"/>
          </p:cNvSpPr>
          <p:nvPr>
            <p:ph type="body" sz="quarter" idx="15" hasCustomPrompt="1"/>
          </p:nvPr>
        </p:nvSpPr>
        <p:spPr>
          <a:xfrm>
            <a:off x="4614861" y="3651819"/>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44" name="Espace réservé du texte 10">
            <a:extLst>
              <a:ext uri="{FF2B5EF4-FFF2-40B4-BE49-F238E27FC236}">
                <a16:creationId xmlns:a16="http://schemas.microsoft.com/office/drawing/2014/main" id="{D6C14B5D-6EFF-CAAF-41D5-086400A959C5}"/>
              </a:ext>
            </a:extLst>
          </p:cNvPr>
          <p:cNvSpPr>
            <a:spLocks noGrp="1"/>
          </p:cNvSpPr>
          <p:nvPr>
            <p:ph type="body" sz="quarter" idx="16" hasCustomPrompt="1"/>
          </p:nvPr>
        </p:nvSpPr>
        <p:spPr>
          <a:xfrm>
            <a:off x="4614861" y="4124378"/>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
        <p:nvSpPr>
          <p:cNvPr id="52" name="Espace réservé du texte 10">
            <a:extLst>
              <a:ext uri="{FF2B5EF4-FFF2-40B4-BE49-F238E27FC236}">
                <a16:creationId xmlns:a16="http://schemas.microsoft.com/office/drawing/2014/main" id="{6A95E09A-4D97-04EE-30B6-F53BCA4E5E98}"/>
              </a:ext>
            </a:extLst>
          </p:cNvPr>
          <p:cNvSpPr>
            <a:spLocks noGrp="1"/>
          </p:cNvSpPr>
          <p:nvPr>
            <p:ph type="body" sz="quarter" idx="17" hasCustomPrompt="1"/>
          </p:nvPr>
        </p:nvSpPr>
        <p:spPr>
          <a:xfrm>
            <a:off x="4614860" y="4628830"/>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CHAPITRE ‹ N° › [ TITRE DU CHAPITRE ]</a:t>
            </a:r>
          </a:p>
        </p:txBody>
      </p:sp>
    </p:spTree>
    <p:extLst>
      <p:ext uri="{BB962C8B-B14F-4D97-AF65-F5344CB8AC3E}">
        <p14:creationId xmlns:p14="http://schemas.microsoft.com/office/powerpoint/2010/main" val="47333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 PLAN DE COURS (chapitres)">
    <p:spTree>
      <p:nvGrpSpPr>
        <p:cNvPr id="1" name=""/>
        <p:cNvGrpSpPr/>
        <p:nvPr/>
      </p:nvGrpSpPr>
      <p:grpSpPr>
        <a:xfrm>
          <a:off x="0" y="0"/>
          <a:ext cx="0" cy="0"/>
          <a:chOff x="0" y="0"/>
          <a:chExt cx="0" cy="0"/>
        </a:xfrm>
      </p:grpSpPr>
      <p:sp>
        <p:nvSpPr>
          <p:cNvPr id="7" name="Rectangle 6"/>
          <p:cNvSpPr/>
          <p:nvPr userDrawn="1"/>
        </p:nvSpPr>
        <p:spPr>
          <a:xfrm>
            <a:off x="-1" y="-8476"/>
            <a:ext cx="4252479"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A221D19-DB9D-9AA5-4511-5A505AFF93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990" t="-373" b="10727"/>
          <a:stretch/>
        </p:blipFill>
        <p:spPr>
          <a:xfrm>
            <a:off x="-3241" y="3491485"/>
            <a:ext cx="4264352" cy="3016758"/>
          </a:xfrm>
          <a:prstGeom prst="rect">
            <a:avLst/>
          </a:prstGeom>
        </p:spPr>
      </p:pic>
      <p:sp>
        <p:nvSpPr>
          <p:cNvPr id="108" name="Rectangle 107"/>
          <p:cNvSpPr/>
          <p:nvPr userDrawn="1"/>
        </p:nvSpPr>
        <p:spPr>
          <a:xfrm>
            <a:off x="4235116" y="0"/>
            <a:ext cx="4908884" cy="6485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p:cNvCxnSpPr>
            <a:cxnSpLocks/>
          </p:cNvCxnSpPr>
          <p:nvPr userDrawn="1"/>
        </p:nvCxnSpPr>
        <p:spPr>
          <a:xfrm flipH="1">
            <a:off x="4486275" y="542192"/>
            <a:ext cx="4376738"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20" name="Espace réservé du titre 1"/>
          <p:cNvSpPr txBox="1">
            <a:spLocks/>
          </p:cNvSpPr>
          <p:nvPr userDrawn="1"/>
        </p:nvSpPr>
        <p:spPr>
          <a:xfrm>
            <a:off x="5155923" y="1008526"/>
            <a:ext cx="3967978" cy="29620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endParaRPr lang="fr-FR" sz="1200" b="0" spc="0" dirty="0">
              <a:solidFill>
                <a:srgbClr val="231F20"/>
              </a:solidFill>
              <a:latin typeface="Franklin Gothic Book" panose="020B0503020102020204" pitchFamily="34" charset="0"/>
            </a:endParaRPr>
          </a:p>
        </p:txBody>
      </p:sp>
      <p:sp>
        <p:nvSpPr>
          <p:cNvPr id="66" name="Rectangle 65"/>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67"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44F284EE-E712-4408-A2B0-3F60E944B3CA}" type="datetimeFigureOut">
              <a:rPr lang="fr-FR" smtClean="0"/>
              <a:pPr/>
              <a:t>22/06/2022</a:t>
            </a:fld>
            <a:endParaRPr lang="fr-FR" dirty="0"/>
          </a:p>
        </p:txBody>
      </p:sp>
      <p:sp>
        <p:nvSpPr>
          <p:cNvPr id="69"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21" name="Espace réservé du texte 10">
            <a:extLst>
              <a:ext uri="{FF2B5EF4-FFF2-40B4-BE49-F238E27FC236}">
                <a16:creationId xmlns:a16="http://schemas.microsoft.com/office/drawing/2014/main" id="{49D6C9C5-E37C-872B-3B33-DC0D713CDBEC}"/>
              </a:ext>
            </a:extLst>
          </p:cNvPr>
          <p:cNvSpPr>
            <a:spLocks noGrp="1"/>
          </p:cNvSpPr>
          <p:nvPr>
            <p:ph type="body" sz="quarter" idx="10" hasCustomPrompt="1"/>
          </p:nvPr>
        </p:nvSpPr>
        <p:spPr>
          <a:xfrm>
            <a:off x="4572000" y="1171457"/>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104" name="Titre 1"/>
          <p:cNvSpPr txBox="1">
            <a:spLocks/>
          </p:cNvSpPr>
          <p:nvPr userDrawn="1"/>
        </p:nvSpPr>
        <p:spPr>
          <a:xfrm rot="16200000">
            <a:off x="1974419" y="1501456"/>
            <a:ext cx="3525252" cy="581408"/>
          </a:xfrm>
          <a:prstGeom prst="rect">
            <a:avLst/>
          </a:prstGeom>
        </p:spPr>
        <p:txBody>
          <a:bodyPr anchor="b">
            <a:normAutofit/>
          </a:bodyPr>
          <a:lstStyle>
            <a:lvl1pPr algn="ct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000" dirty="0">
                <a:solidFill>
                  <a:schemeClr val="bg1"/>
                </a:solidFill>
              </a:rPr>
              <a:t>PLAN DE COURS</a:t>
            </a:r>
          </a:p>
        </p:txBody>
      </p:sp>
      <p:sp>
        <p:nvSpPr>
          <p:cNvPr id="22" name="Espace réservé du texte 10">
            <a:extLst>
              <a:ext uri="{FF2B5EF4-FFF2-40B4-BE49-F238E27FC236}">
                <a16:creationId xmlns:a16="http://schemas.microsoft.com/office/drawing/2014/main" id="{CF89C723-1C4A-2A9C-CDCF-08C38E666DB9}"/>
              </a:ext>
            </a:extLst>
          </p:cNvPr>
          <p:cNvSpPr>
            <a:spLocks noGrp="1"/>
          </p:cNvSpPr>
          <p:nvPr>
            <p:ph type="body" sz="quarter" idx="11" hasCustomPrompt="1"/>
          </p:nvPr>
        </p:nvSpPr>
        <p:spPr>
          <a:xfrm>
            <a:off x="4572000" y="1619059"/>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4" name="Espace réservé du texte 10">
            <a:extLst>
              <a:ext uri="{FF2B5EF4-FFF2-40B4-BE49-F238E27FC236}">
                <a16:creationId xmlns:a16="http://schemas.microsoft.com/office/drawing/2014/main" id="{D2330EB8-D77B-7647-B84D-159F715A333C}"/>
              </a:ext>
            </a:extLst>
          </p:cNvPr>
          <p:cNvSpPr>
            <a:spLocks noGrp="1"/>
          </p:cNvSpPr>
          <p:nvPr>
            <p:ph type="body" sz="quarter" idx="12" hasCustomPrompt="1"/>
          </p:nvPr>
        </p:nvSpPr>
        <p:spPr>
          <a:xfrm>
            <a:off x="4572000" y="2064996"/>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5" name="Espace réservé du texte 10">
            <a:extLst>
              <a:ext uri="{FF2B5EF4-FFF2-40B4-BE49-F238E27FC236}">
                <a16:creationId xmlns:a16="http://schemas.microsoft.com/office/drawing/2014/main" id="{D2D90ED7-C721-2DEF-0722-12E6A060A2EB}"/>
              </a:ext>
            </a:extLst>
          </p:cNvPr>
          <p:cNvSpPr>
            <a:spLocks noGrp="1"/>
          </p:cNvSpPr>
          <p:nvPr>
            <p:ph type="body" sz="quarter" idx="13" hasCustomPrompt="1"/>
          </p:nvPr>
        </p:nvSpPr>
        <p:spPr>
          <a:xfrm>
            <a:off x="4572000" y="2512768"/>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7" name="Espace réservé du texte 10">
            <a:extLst>
              <a:ext uri="{FF2B5EF4-FFF2-40B4-BE49-F238E27FC236}">
                <a16:creationId xmlns:a16="http://schemas.microsoft.com/office/drawing/2014/main" id="{B0CD0045-1623-1F6B-2730-0650D2532529}"/>
              </a:ext>
            </a:extLst>
          </p:cNvPr>
          <p:cNvSpPr>
            <a:spLocks noGrp="1"/>
          </p:cNvSpPr>
          <p:nvPr>
            <p:ph type="body" sz="quarter" idx="14" hasCustomPrompt="1"/>
          </p:nvPr>
        </p:nvSpPr>
        <p:spPr>
          <a:xfrm>
            <a:off x="4572000" y="2964943"/>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8" name="Espace réservé du texte 10">
            <a:extLst>
              <a:ext uri="{FF2B5EF4-FFF2-40B4-BE49-F238E27FC236}">
                <a16:creationId xmlns:a16="http://schemas.microsoft.com/office/drawing/2014/main" id="{060F7A30-3A9F-73BF-A390-2531F2537F35}"/>
              </a:ext>
            </a:extLst>
          </p:cNvPr>
          <p:cNvSpPr>
            <a:spLocks noGrp="1"/>
          </p:cNvSpPr>
          <p:nvPr>
            <p:ph type="body" sz="quarter" idx="15" hasCustomPrompt="1"/>
          </p:nvPr>
        </p:nvSpPr>
        <p:spPr>
          <a:xfrm>
            <a:off x="4572000" y="3422325"/>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9" name="Espace réservé du texte 10">
            <a:extLst>
              <a:ext uri="{FF2B5EF4-FFF2-40B4-BE49-F238E27FC236}">
                <a16:creationId xmlns:a16="http://schemas.microsoft.com/office/drawing/2014/main" id="{7337DE04-8FD3-1E52-B090-8EE0D83D75EF}"/>
              </a:ext>
            </a:extLst>
          </p:cNvPr>
          <p:cNvSpPr>
            <a:spLocks noGrp="1"/>
          </p:cNvSpPr>
          <p:nvPr>
            <p:ph type="body" sz="quarter" idx="16" hasCustomPrompt="1"/>
          </p:nvPr>
        </p:nvSpPr>
        <p:spPr>
          <a:xfrm>
            <a:off x="4572000" y="3869111"/>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30" name="Espace réservé du texte 10">
            <a:extLst>
              <a:ext uri="{FF2B5EF4-FFF2-40B4-BE49-F238E27FC236}">
                <a16:creationId xmlns:a16="http://schemas.microsoft.com/office/drawing/2014/main" id="{3B3432ED-50A2-1E18-E7E6-15F09FBB9D39}"/>
              </a:ext>
            </a:extLst>
          </p:cNvPr>
          <p:cNvSpPr>
            <a:spLocks noGrp="1"/>
          </p:cNvSpPr>
          <p:nvPr>
            <p:ph type="body" sz="quarter" idx="17" hasCustomPrompt="1"/>
          </p:nvPr>
        </p:nvSpPr>
        <p:spPr>
          <a:xfrm>
            <a:off x="4572000" y="4322982"/>
            <a:ext cx="4291013" cy="296208"/>
          </a:xfrm>
          <a:prstGeom prst="rect">
            <a:avLst/>
          </a:prstGeom>
        </p:spPr>
        <p:txBody>
          <a:bodyPr/>
          <a:lstStyle>
            <a:lvl1pPr>
              <a:defRPr sz="1600" b="1">
                <a:solidFill>
                  <a:srgbClr val="101024"/>
                </a:solidFill>
                <a:latin typeface="Arial" panose="020B0604020202020204" pitchFamily="34" charset="0"/>
                <a:cs typeface="Arial" panose="020B0604020202020204" pitchFamily="34" charset="0"/>
              </a:defRPr>
            </a:lvl1pPr>
          </a:lstStyle>
          <a:p>
            <a:pPr lvl="0"/>
            <a:r>
              <a:rPr lang="fr-FR" dirty="0"/>
              <a:t>‹ N° › TITRE DU CHAPITRE</a:t>
            </a:r>
          </a:p>
        </p:txBody>
      </p:sp>
      <p:sp>
        <p:nvSpPr>
          <p:cNvPr id="26" name="Espace réservé du texte 7">
            <a:extLst>
              <a:ext uri="{FF2B5EF4-FFF2-40B4-BE49-F238E27FC236}">
                <a16:creationId xmlns:a16="http://schemas.microsoft.com/office/drawing/2014/main" id="{35224449-C18E-507F-0AE1-34FB60DABB90}"/>
              </a:ext>
            </a:extLst>
          </p:cNvPr>
          <p:cNvSpPr>
            <a:spLocks noGrp="1"/>
          </p:cNvSpPr>
          <p:nvPr>
            <p:ph type="body" sz="quarter" idx="19" hasCustomPrompt="1"/>
          </p:nvPr>
        </p:nvSpPr>
        <p:spPr>
          <a:xfrm>
            <a:off x="379678" y="458736"/>
            <a:ext cx="2951994" cy="2658558"/>
          </a:xfrm>
          <a:prstGeom prst="rect">
            <a:avLst/>
          </a:prstGeom>
        </p:spPr>
        <p:txBody>
          <a:bodyPr/>
          <a:lstStyle>
            <a:lvl1pPr>
              <a:defRPr sz="11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Introduction du plan du cours</a:t>
            </a:r>
          </a:p>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aliqua.Ut</a:t>
            </a:r>
            <a:r>
              <a:rPr lang="fr-FR" dirty="0"/>
              <a: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Tree>
    <p:extLst>
      <p:ext uri="{BB962C8B-B14F-4D97-AF65-F5344CB8AC3E}">
        <p14:creationId xmlns:p14="http://schemas.microsoft.com/office/powerpoint/2010/main" val="874039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du chapitre">
    <p:spTree>
      <p:nvGrpSpPr>
        <p:cNvPr id="1" name=""/>
        <p:cNvGrpSpPr/>
        <p:nvPr/>
      </p:nvGrpSpPr>
      <p:grpSpPr>
        <a:xfrm>
          <a:off x="0" y="0"/>
          <a:ext cx="0" cy="0"/>
          <a:chOff x="0" y="0"/>
          <a:chExt cx="0" cy="0"/>
        </a:xfrm>
      </p:grpSpPr>
      <p:sp>
        <p:nvSpPr>
          <p:cNvPr id="21" name="Rectangle 20"/>
          <p:cNvSpPr/>
          <p:nvPr userDrawn="1"/>
        </p:nvSpPr>
        <p:spPr>
          <a:xfrm>
            <a:off x="3338286" y="3013116"/>
            <a:ext cx="5814226" cy="348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0" y="3013116"/>
            <a:ext cx="3338286" cy="3489284"/>
          </a:xfrm>
          <a:prstGeom prst="rect">
            <a:avLst/>
          </a:prstGeom>
          <a:solidFill>
            <a:srgbClr val="C22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userDrawn="1"/>
        </p:nvSpPr>
        <p:spPr>
          <a:xfrm>
            <a:off x="0" y="-65953"/>
            <a:ext cx="9144000" cy="3079069"/>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4"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16"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a:t>
            </a:r>
            <a:r>
              <a:rPr lang="fr-FR" dirty="0">
                <a:latin typeface="Arial" panose="020B0604020202020204" pitchFamily="34" charset="0"/>
                <a:cs typeface="Arial" panose="020B0604020202020204" pitchFamily="34" charset="0"/>
              </a:rPr>
              <a:t>55</a:t>
            </a:r>
            <a:r>
              <a:rPr lang="fr-FR" dirty="0"/>
              <a:t> 25 28 00</a:t>
            </a:r>
          </a:p>
        </p:txBody>
      </p:sp>
      <p:pic>
        <p:nvPicPr>
          <p:cNvPr id="6" name="Image 5">
            <a:extLst>
              <a:ext uri="{FF2B5EF4-FFF2-40B4-BE49-F238E27FC236}">
                <a16:creationId xmlns:a16="http://schemas.microsoft.com/office/drawing/2014/main" id="{5B24D293-20BE-AD46-1985-5662B3D9EB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8054" r="99" b="35180"/>
          <a:stretch/>
        </p:blipFill>
        <p:spPr>
          <a:xfrm>
            <a:off x="777" y="-63372"/>
            <a:ext cx="9143223" cy="3076471"/>
          </a:xfrm>
          <a:prstGeom prst="rect">
            <a:avLst/>
          </a:prstGeom>
        </p:spPr>
      </p:pic>
      <p:sp>
        <p:nvSpPr>
          <p:cNvPr id="5" name="Espace réservé du texte 4">
            <a:extLst>
              <a:ext uri="{FF2B5EF4-FFF2-40B4-BE49-F238E27FC236}">
                <a16:creationId xmlns:a16="http://schemas.microsoft.com/office/drawing/2014/main" id="{852B24D5-ADE0-6EF2-7937-187E6A43815E}"/>
              </a:ext>
            </a:extLst>
          </p:cNvPr>
          <p:cNvSpPr>
            <a:spLocks noGrp="1"/>
          </p:cNvSpPr>
          <p:nvPr>
            <p:ph type="body" sz="quarter" idx="10" hasCustomPrompt="1"/>
          </p:nvPr>
        </p:nvSpPr>
        <p:spPr>
          <a:xfrm>
            <a:off x="295275" y="3013099"/>
            <a:ext cx="2779487" cy="3475605"/>
          </a:xfrm>
          <a:prstGeom prst="rect">
            <a:avLst/>
          </a:prstGeom>
        </p:spPr>
        <p:txBody>
          <a:bodyPr/>
          <a:lstStyle>
            <a:lvl1pPr algn="ctr">
              <a:lnSpc>
                <a:spcPct val="300000"/>
              </a:lnSpc>
              <a:defRPr sz="5400" b="1">
                <a:solidFill>
                  <a:schemeClr val="bg1"/>
                </a:solidFill>
                <a:latin typeface="Arial" panose="020B0604020202020204" pitchFamily="34" charset="0"/>
                <a:cs typeface="Arial" panose="020B0604020202020204" pitchFamily="34" charset="0"/>
              </a:defRPr>
            </a:lvl1pPr>
          </a:lstStyle>
          <a:p>
            <a:pPr lvl="0"/>
            <a:r>
              <a:rPr lang="fr-FR" dirty="0"/>
              <a:t>‹N°›</a:t>
            </a:r>
          </a:p>
        </p:txBody>
      </p:sp>
      <p:sp>
        <p:nvSpPr>
          <p:cNvPr id="10" name="Espace réservé du texte 9">
            <a:extLst>
              <a:ext uri="{FF2B5EF4-FFF2-40B4-BE49-F238E27FC236}">
                <a16:creationId xmlns:a16="http://schemas.microsoft.com/office/drawing/2014/main" id="{3601F3BD-7859-DF27-4293-F66634858AB9}"/>
              </a:ext>
            </a:extLst>
          </p:cNvPr>
          <p:cNvSpPr>
            <a:spLocks noGrp="1"/>
          </p:cNvSpPr>
          <p:nvPr>
            <p:ph type="body" sz="quarter" idx="11" hasCustomPrompt="1"/>
          </p:nvPr>
        </p:nvSpPr>
        <p:spPr>
          <a:xfrm>
            <a:off x="3620180" y="4381500"/>
            <a:ext cx="5372100" cy="971550"/>
          </a:xfrm>
          <a:prstGeom prst="rect">
            <a:avLst/>
          </a:prstGeom>
        </p:spPr>
        <p:txBody>
          <a:bodyPr/>
          <a:lstStyle>
            <a:lvl1pPr algn="ctr">
              <a:defRPr sz="3600" b="1">
                <a:solidFill>
                  <a:srgbClr val="C2211D"/>
                </a:solidFill>
                <a:latin typeface="Arial" panose="020B0604020202020204" pitchFamily="34" charset="0"/>
                <a:cs typeface="Arial" panose="020B0604020202020204" pitchFamily="34" charset="0"/>
              </a:defRPr>
            </a:lvl1pPr>
          </a:lstStyle>
          <a:p>
            <a:pPr lvl="0"/>
            <a:r>
              <a:rPr lang="fr-FR" dirty="0"/>
              <a:t>[ TITRE DE CHAPITRE ]</a:t>
            </a:r>
          </a:p>
        </p:txBody>
      </p:sp>
    </p:spTree>
    <p:extLst>
      <p:ext uri="{BB962C8B-B14F-4D97-AF65-F5344CB8AC3E}">
        <p14:creationId xmlns:p14="http://schemas.microsoft.com/office/powerpoint/2010/main" val="315414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escriptif et objectifs du cours">
    <p:spTree>
      <p:nvGrpSpPr>
        <p:cNvPr id="1" name=""/>
        <p:cNvGrpSpPr/>
        <p:nvPr/>
      </p:nvGrpSpPr>
      <p:grpSpPr>
        <a:xfrm>
          <a:off x="0" y="0"/>
          <a:ext cx="0" cy="0"/>
          <a:chOff x="0" y="0"/>
          <a:chExt cx="0" cy="0"/>
        </a:xfrm>
      </p:grpSpPr>
      <p:sp>
        <p:nvSpPr>
          <p:cNvPr id="25" name="Rectangle 24"/>
          <p:cNvSpPr/>
          <p:nvPr userDrawn="1"/>
        </p:nvSpPr>
        <p:spPr>
          <a:xfrm>
            <a:off x="0" y="-2840"/>
            <a:ext cx="4656221" cy="6488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userDrawn="1"/>
        </p:nvSpPr>
        <p:spPr>
          <a:xfrm>
            <a:off x="4235114" y="0"/>
            <a:ext cx="4917398"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44F284EE-E712-4408-A2B0-3F60E944B3CA}" type="datetimeFigureOut">
              <a:rPr lang="fr-FR" smtClean="0"/>
              <a:pPr/>
              <a:t>22/06/2022</a:t>
            </a:fld>
            <a:endParaRPr lang="fr-FR" dirty="0"/>
          </a:p>
        </p:txBody>
      </p:sp>
      <p:sp>
        <p:nvSpPr>
          <p:cNvPr id="20"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Arial" panose="020B0604020202020204" pitchFamily="34" charset="0"/>
                <a:cs typeface="Arial" panose="020B0604020202020204" pitchFamily="34" charset="0"/>
              </a:defRPr>
            </a:lvl1pPr>
          </a:lstStyle>
          <a:p>
            <a:r>
              <a:rPr lang="fr-FR" dirty="0"/>
              <a:t>www.doranco.fr | 01 55 25 28 00</a:t>
            </a:r>
          </a:p>
        </p:txBody>
      </p:sp>
      <p:cxnSp>
        <p:nvCxnSpPr>
          <p:cNvPr id="33" name="Connecteur droit 32"/>
          <p:cNvCxnSpPr>
            <a:cxnSpLocks/>
          </p:cNvCxnSpPr>
          <p:nvPr userDrawn="1"/>
        </p:nvCxnSpPr>
        <p:spPr>
          <a:xfrm flipH="1">
            <a:off x="4572000" y="542192"/>
            <a:ext cx="4257675" cy="0"/>
          </a:xfrm>
          <a:prstGeom prst="line">
            <a:avLst/>
          </a:prstGeom>
          <a:ln w="76200">
            <a:solidFill>
              <a:srgbClr val="FFFFFF"/>
            </a:solidFill>
            <a:prstDash val="sysDot"/>
          </a:ln>
        </p:spPr>
        <p:style>
          <a:lnRef idx="1">
            <a:schemeClr val="accent1"/>
          </a:lnRef>
          <a:fillRef idx="0">
            <a:schemeClr val="accent1"/>
          </a:fillRef>
          <a:effectRef idx="0">
            <a:schemeClr val="accent1"/>
          </a:effectRef>
          <a:fontRef idx="minor">
            <a:schemeClr val="tx1"/>
          </a:fontRef>
        </p:style>
      </p:cxnSp>
      <p:pic>
        <p:nvPicPr>
          <p:cNvPr id="34" name="Image 33"/>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4741603" y="1852307"/>
            <a:ext cx="1437905" cy="479555"/>
          </a:xfrm>
          <a:prstGeom prst="rect">
            <a:avLst/>
          </a:prstGeom>
          <a:noFill/>
        </p:spPr>
      </p:pic>
      <p:sp>
        <p:nvSpPr>
          <p:cNvPr id="35" name="Espace réservé du texte 2"/>
          <p:cNvSpPr txBox="1">
            <a:spLocks/>
          </p:cNvSpPr>
          <p:nvPr userDrawn="1"/>
        </p:nvSpPr>
        <p:spPr>
          <a:xfrm>
            <a:off x="5541557" y="1861995"/>
            <a:ext cx="3158432" cy="4706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2000" b="1" dirty="0">
                <a:solidFill>
                  <a:schemeClr val="bg1"/>
                </a:solidFill>
                <a:latin typeface="Arial" panose="020B0604020202020204" pitchFamily="34" charset="0"/>
                <a:cs typeface="Arial" panose="020B0604020202020204" pitchFamily="34" charset="0"/>
              </a:rPr>
              <a:t>LES</a:t>
            </a:r>
            <a:r>
              <a:rPr lang="fr-FR" sz="2000" b="1" baseline="0" dirty="0">
                <a:solidFill>
                  <a:schemeClr val="bg1"/>
                </a:solidFill>
                <a:latin typeface="Arial" panose="020B0604020202020204" pitchFamily="34" charset="0"/>
                <a:cs typeface="Arial" panose="020B0604020202020204" pitchFamily="34" charset="0"/>
              </a:rPr>
              <a:t> OBJECTIFS</a:t>
            </a:r>
            <a:endParaRPr lang="fr-FR" sz="2000" b="1" dirty="0">
              <a:solidFill>
                <a:schemeClr val="bg1"/>
              </a:solidFill>
              <a:latin typeface="Arial" panose="020B0604020202020204" pitchFamily="34" charset="0"/>
              <a:cs typeface="Arial" panose="020B0604020202020204" pitchFamily="34" charset="0"/>
            </a:endParaRPr>
          </a:p>
        </p:txBody>
      </p:sp>
      <p:sp>
        <p:nvSpPr>
          <p:cNvPr id="3" name="Espace réservé du texte 2">
            <a:extLst>
              <a:ext uri="{FF2B5EF4-FFF2-40B4-BE49-F238E27FC236}">
                <a16:creationId xmlns:a16="http://schemas.microsoft.com/office/drawing/2014/main" id="{F7B716B4-C600-680C-3685-5EC48337D566}"/>
              </a:ext>
            </a:extLst>
          </p:cNvPr>
          <p:cNvSpPr>
            <a:spLocks noGrp="1"/>
          </p:cNvSpPr>
          <p:nvPr>
            <p:ph type="body" sz="quarter" idx="10" hasCustomPrompt="1"/>
          </p:nvPr>
        </p:nvSpPr>
        <p:spPr>
          <a:xfrm>
            <a:off x="3901412" y="6512072"/>
            <a:ext cx="2076450" cy="363132"/>
          </a:xfrm>
          <a:prstGeom prst="rect">
            <a:avLst/>
          </a:prstGeom>
        </p:spPr>
        <p:txBody>
          <a:bodyPr/>
          <a:lstStyle>
            <a:lvl1pPr algn="ctr">
              <a:lnSpc>
                <a:spcPct val="150000"/>
              </a:lnSpc>
              <a:defRPr sz="1100">
                <a:solidFill>
                  <a:schemeClr val="bg1"/>
                </a:solidFill>
                <a:latin typeface="Arial" panose="020B0604020202020204" pitchFamily="34" charset="0"/>
                <a:cs typeface="Arial" panose="020B0604020202020204" pitchFamily="34" charset="0"/>
              </a:defRPr>
            </a:lvl1pPr>
          </a:lstStyle>
          <a:p>
            <a:pPr lvl="0"/>
            <a:r>
              <a:rPr lang="fr-FR" dirty="0"/>
              <a:t>‹ N° ›</a:t>
            </a:r>
          </a:p>
        </p:txBody>
      </p:sp>
      <p:sp>
        <p:nvSpPr>
          <p:cNvPr id="5" name="Espace réservé du texte 4">
            <a:extLst>
              <a:ext uri="{FF2B5EF4-FFF2-40B4-BE49-F238E27FC236}">
                <a16:creationId xmlns:a16="http://schemas.microsoft.com/office/drawing/2014/main" id="{92205014-2A28-881D-90AB-417ED5F2961F}"/>
              </a:ext>
            </a:extLst>
          </p:cNvPr>
          <p:cNvSpPr>
            <a:spLocks noGrp="1"/>
          </p:cNvSpPr>
          <p:nvPr>
            <p:ph type="body" sz="quarter" idx="11" hasCustomPrompt="1"/>
          </p:nvPr>
        </p:nvSpPr>
        <p:spPr>
          <a:xfrm>
            <a:off x="325721" y="1846823"/>
            <a:ext cx="3909393" cy="499145"/>
          </a:xfrm>
          <a:prstGeom prst="rect">
            <a:avLst/>
          </a:prstGeom>
        </p:spPr>
        <p:txBody>
          <a:bodyPr/>
          <a:lstStyle>
            <a:lvl1pPr>
              <a:defRPr sz="2500" b="1">
                <a:solidFill>
                  <a:srgbClr val="C2211D"/>
                </a:solidFill>
                <a:latin typeface="Arial" panose="020B0604020202020204" pitchFamily="34" charset="0"/>
                <a:cs typeface="Arial" panose="020B0604020202020204" pitchFamily="34" charset="0"/>
              </a:defRPr>
            </a:lvl1pPr>
          </a:lstStyle>
          <a:p>
            <a:pPr lvl="0"/>
            <a:r>
              <a:rPr lang="fr-FR" dirty="0"/>
              <a:t>[ TITRE DE CHAPITRE ]</a:t>
            </a:r>
          </a:p>
        </p:txBody>
      </p:sp>
      <p:sp>
        <p:nvSpPr>
          <p:cNvPr id="15" name="Espace réservé du texte 7">
            <a:extLst>
              <a:ext uri="{FF2B5EF4-FFF2-40B4-BE49-F238E27FC236}">
                <a16:creationId xmlns:a16="http://schemas.microsoft.com/office/drawing/2014/main" id="{78F86329-D3CC-5531-5E7E-265A9104FEC8}"/>
              </a:ext>
            </a:extLst>
          </p:cNvPr>
          <p:cNvSpPr>
            <a:spLocks noGrp="1"/>
          </p:cNvSpPr>
          <p:nvPr>
            <p:ph type="body" sz="quarter" idx="13" hasCustomPrompt="1"/>
          </p:nvPr>
        </p:nvSpPr>
        <p:spPr>
          <a:xfrm>
            <a:off x="361059" y="2521149"/>
            <a:ext cx="3586162" cy="3602814"/>
          </a:xfrm>
          <a:prstGeom prst="rect">
            <a:avLst/>
          </a:prstGeom>
        </p:spPr>
        <p:txBody>
          <a:bodyPr/>
          <a:lstStyle>
            <a:lvl1pPr>
              <a:defRPr sz="11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Texte d’introduction du chapitre</a:t>
            </a:r>
          </a:p>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
        <p:nvSpPr>
          <p:cNvPr id="17" name="Espace réservé du texte 7">
            <a:extLst>
              <a:ext uri="{FF2B5EF4-FFF2-40B4-BE49-F238E27FC236}">
                <a16:creationId xmlns:a16="http://schemas.microsoft.com/office/drawing/2014/main" id="{B737ECA9-A1F5-BF5C-8C4C-E879C4D9A086}"/>
              </a:ext>
            </a:extLst>
          </p:cNvPr>
          <p:cNvSpPr>
            <a:spLocks noGrp="1"/>
          </p:cNvSpPr>
          <p:nvPr>
            <p:ph type="body" sz="quarter" idx="14" hasCustomPrompt="1"/>
          </p:nvPr>
        </p:nvSpPr>
        <p:spPr>
          <a:xfrm>
            <a:off x="4741603" y="2521149"/>
            <a:ext cx="4088072" cy="3518924"/>
          </a:xfrm>
          <a:prstGeom prst="rect">
            <a:avLst/>
          </a:prstGeom>
        </p:spPr>
        <p:txBody>
          <a:bodyPr/>
          <a:lstStyle>
            <a:lvl1pPr marL="0" indent="0">
              <a:lnSpc>
                <a:spcPct val="200000"/>
              </a:lnSpc>
              <a:buNone/>
              <a:defRPr sz="1100">
                <a:latin typeface="+mj-lt"/>
              </a:defRPr>
            </a:lvl1pPr>
            <a:lvl2pPr>
              <a:defRPr>
                <a:latin typeface="+mj-lt"/>
              </a:defRPr>
            </a:lvl2pPr>
            <a:lvl3pPr>
              <a:defRPr>
                <a:latin typeface="+mj-lt"/>
              </a:defRPr>
            </a:lvl3pPr>
            <a:lvl4pPr>
              <a:defRPr>
                <a:latin typeface="+mj-lt"/>
              </a:defRPr>
            </a:lvl4pPr>
            <a:lvl5pPr>
              <a:defRPr>
                <a:latin typeface="+mj-lt"/>
              </a:defRPr>
            </a:lvl5pPr>
          </a:lstStyle>
          <a:p>
            <a:pPr marL="171450" indent="-171450">
              <a:lnSpc>
                <a:spcPct val="100000"/>
              </a:lnSpc>
              <a:buClr>
                <a:schemeClr val="bg1"/>
              </a:buClr>
              <a:buSzPct val="150000"/>
              <a:buFont typeface="Arial" panose="020B0604020202020204" pitchFamily="34" charset="0"/>
              <a:buChar char="•"/>
            </a:pPr>
            <a:r>
              <a:rPr lang="fr-FR" sz="1100" baseline="0" dirty="0">
                <a:solidFill>
                  <a:schemeClr val="bg1"/>
                </a:solidFill>
                <a:latin typeface="Arial" panose="020B0604020202020204" pitchFamily="34" charset="0"/>
                <a:cs typeface="Arial" panose="020B0604020202020204" pitchFamily="34" charset="0"/>
              </a:rPr>
              <a:t>Lo</a:t>
            </a:r>
            <a:r>
              <a:rPr lang="fr-FR" sz="1100" dirty="0">
                <a:solidFill>
                  <a:schemeClr val="bg1"/>
                </a:solidFill>
                <a:latin typeface="Arial" panose="020B0604020202020204" pitchFamily="34" charset="0"/>
                <a:cs typeface="Arial" panose="020B0604020202020204" pitchFamily="34" charset="0"/>
              </a:rPr>
              <a:t> Lorem ipsum dolor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consectetur adipiscing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Nam sodales </a:t>
            </a:r>
            <a:r>
              <a:rPr lang="fr-FR" sz="1100" dirty="0" err="1">
                <a:solidFill>
                  <a:schemeClr val="bg1"/>
                </a:solidFill>
                <a:latin typeface="Arial" panose="020B0604020202020204" pitchFamily="34" charset="0"/>
                <a:cs typeface="Arial" panose="020B0604020202020204" pitchFamily="34" charset="0"/>
              </a:rPr>
              <a:t>lacus</a:t>
            </a:r>
            <a:r>
              <a:rPr lang="fr-FR" sz="1100" dirty="0">
                <a:solidFill>
                  <a:schemeClr val="bg1"/>
                </a:solidFill>
                <a:latin typeface="Arial" panose="020B0604020202020204" pitchFamily="34" charset="0"/>
                <a:cs typeface="Arial" panose="020B0604020202020204" pitchFamily="34" charset="0"/>
              </a:rPr>
              <a:t> nec </a:t>
            </a:r>
            <a:r>
              <a:rPr lang="fr-FR" sz="1100" dirty="0" err="1">
                <a:solidFill>
                  <a:schemeClr val="bg1"/>
                </a:solidFill>
                <a:latin typeface="Arial" panose="020B0604020202020204" pitchFamily="34" charset="0"/>
                <a:cs typeface="Arial" panose="020B0604020202020204" pitchFamily="34" charset="0"/>
              </a:rPr>
              <a:t>ligula</a:t>
            </a:r>
            <a:r>
              <a:rPr lang="fr-FR" sz="1100" dirty="0">
                <a:solidFill>
                  <a:schemeClr val="bg1"/>
                </a:solidFill>
                <a:latin typeface="Arial" panose="020B0604020202020204" pitchFamily="34" charset="0"/>
                <a:cs typeface="Arial" panose="020B0604020202020204" pitchFamily="34" charset="0"/>
              </a:rPr>
              <a:t> rhoncus </a:t>
            </a:r>
            <a:r>
              <a:rPr lang="fr-FR" sz="1100" dirty="0" err="1">
                <a:solidFill>
                  <a:schemeClr val="bg1"/>
                </a:solidFill>
                <a:latin typeface="Arial" panose="020B0604020202020204" pitchFamily="34" charset="0"/>
                <a:cs typeface="Arial" panose="020B0604020202020204" pitchFamily="34" charset="0"/>
              </a:rPr>
              <a:t>iaculis</a:t>
            </a:r>
            <a:r>
              <a:rPr lang="fr-FR" sz="1100" dirty="0">
                <a:solidFill>
                  <a:schemeClr val="bg1"/>
                </a:solidFill>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1000"/>
              </a:spcBef>
              <a:spcAft>
                <a:spcPts val="0"/>
              </a:spcAft>
              <a:buClr>
                <a:schemeClr val="bg1"/>
              </a:buClr>
              <a:buSzPct val="150000"/>
              <a:buFont typeface="Arial" panose="020B0604020202020204" pitchFamily="34" charset="0"/>
              <a:buChar char="•"/>
              <a:tabLst/>
              <a:defRPr/>
            </a:pPr>
            <a:r>
              <a:rPr lang="fr-FR" sz="1100" baseline="0" dirty="0">
                <a:solidFill>
                  <a:schemeClr val="bg1"/>
                </a:solidFill>
                <a:latin typeface="Arial" panose="020B0604020202020204" pitchFamily="34" charset="0"/>
                <a:cs typeface="Arial" panose="020B0604020202020204" pitchFamily="34" charset="0"/>
              </a:rPr>
              <a:t>Lo</a:t>
            </a:r>
            <a:r>
              <a:rPr lang="fr-FR" sz="1100" dirty="0">
                <a:solidFill>
                  <a:schemeClr val="bg1"/>
                </a:solidFill>
                <a:latin typeface="Arial" panose="020B0604020202020204" pitchFamily="34" charset="0"/>
                <a:cs typeface="Arial" panose="020B0604020202020204" pitchFamily="34" charset="0"/>
              </a:rPr>
              <a:t> Lorem ipsum dolor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consectetur adipiscing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Nam sodales </a:t>
            </a:r>
            <a:r>
              <a:rPr lang="fr-FR" sz="1100" dirty="0" err="1">
                <a:solidFill>
                  <a:schemeClr val="bg1"/>
                </a:solidFill>
                <a:latin typeface="Arial" panose="020B0604020202020204" pitchFamily="34" charset="0"/>
                <a:cs typeface="Arial" panose="020B0604020202020204" pitchFamily="34" charset="0"/>
              </a:rPr>
              <a:t>lacus</a:t>
            </a:r>
            <a:r>
              <a:rPr lang="fr-FR" sz="1100" dirty="0">
                <a:solidFill>
                  <a:schemeClr val="bg1"/>
                </a:solidFill>
                <a:latin typeface="Arial" panose="020B0604020202020204" pitchFamily="34" charset="0"/>
                <a:cs typeface="Arial" panose="020B0604020202020204" pitchFamily="34" charset="0"/>
              </a:rPr>
              <a:t> nec </a:t>
            </a:r>
            <a:r>
              <a:rPr lang="fr-FR" sz="1100" dirty="0" err="1">
                <a:solidFill>
                  <a:schemeClr val="bg1"/>
                </a:solidFill>
                <a:latin typeface="Arial" panose="020B0604020202020204" pitchFamily="34" charset="0"/>
                <a:cs typeface="Arial" panose="020B0604020202020204" pitchFamily="34" charset="0"/>
              </a:rPr>
              <a:t>ligula</a:t>
            </a:r>
            <a:r>
              <a:rPr lang="fr-FR" sz="1100" dirty="0">
                <a:solidFill>
                  <a:schemeClr val="bg1"/>
                </a:solidFill>
                <a:latin typeface="Arial" panose="020B0604020202020204" pitchFamily="34" charset="0"/>
                <a:cs typeface="Arial" panose="020B0604020202020204" pitchFamily="34" charset="0"/>
              </a:rPr>
              <a:t> rhoncus </a:t>
            </a:r>
            <a:r>
              <a:rPr lang="fr-FR" sz="1100" dirty="0" err="1">
                <a:solidFill>
                  <a:schemeClr val="bg1"/>
                </a:solidFill>
                <a:latin typeface="Arial" panose="020B0604020202020204" pitchFamily="34" charset="0"/>
                <a:cs typeface="Arial" panose="020B0604020202020204" pitchFamily="34" charset="0"/>
              </a:rPr>
              <a:t>iaculis</a:t>
            </a:r>
            <a:r>
              <a:rPr lang="fr-FR" sz="1100" dirty="0">
                <a:solidFill>
                  <a:schemeClr val="bg1"/>
                </a:solidFill>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1000"/>
              </a:spcBef>
              <a:spcAft>
                <a:spcPts val="0"/>
              </a:spcAft>
              <a:buClr>
                <a:schemeClr val="bg1"/>
              </a:buClr>
              <a:buSzPct val="150000"/>
              <a:buFont typeface="Arial" panose="020B0604020202020204" pitchFamily="34" charset="0"/>
              <a:buChar char="•"/>
              <a:tabLst/>
              <a:defRPr/>
            </a:pPr>
            <a:r>
              <a:rPr lang="fr-FR" sz="1100" baseline="0" dirty="0">
                <a:solidFill>
                  <a:schemeClr val="bg1"/>
                </a:solidFill>
                <a:latin typeface="Arial" panose="020B0604020202020204" pitchFamily="34" charset="0"/>
                <a:cs typeface="Arial" panose="020B0604020202020204" pitchFamily="34" charset="0"/>
              </a:rPr>
              <a:t>Lo</a:t>
            </a:r>
            <a:r>
              <a:rPr lang="fr-FR" sz="1100" dirty="0">
                <a:solidFill>
                  <a:schemeClr val="bg1"/>
                </a:solidFill>
                <a:latin typeface="Arial" panose="020B0604020202020204" pitchFamily="34" charset="0"/>
                <a:cs typeface="Arial" panose="020B0604020202020204" pitchFamily="34" charset="0"/>
              </a:rPr>
              <a:t> Lorem ipsum dolor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consectetur adipiscing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Nam sodales </a:t>
            </a:r>
            <a:r>
              <a:rPr lang="fr-FR" sz="1100" dirty="0" err="1">
                <a:solidFill>
                  <a:schemeClr val="bg1"/>
                </a:solidFill>
                <a:latin typeface="Arial" panose="020B0604020202020204" pitchFamily="34" charset="0"/>
                <a:cs typeface="Arial" panose="020B0604020202020204" pitchFamily="34" charset="0"/>
              </a:rPr>
              <a:t>lacus</a:t>
            </a:r>
            <a:r>
              <a:rPr lang="fr-FR" sz="1100" dirty="0">
                <a:solidFill>
                  <a:schemeClr val="bg1"/>
                </a:solidFill>
                <a:latin typeface="Arial" panose="020B0604020202020204" pitchFamily="34" charset="0"/>
                <a:cs typeface="Arial" panose="020B0604020202020204" pitchFamily="34" charset="0"/>
              </a:rPr>
              <a:t> nec </a:t>
            </a:r>
            <a:r>
              <a:rPr lang="fr-FR" sz="1100" dirty="0" err="1">
                <a:solidFill>
                  <a:schemeClr val="bg1"/>
                </a:solidFill>
                <a:latin typeface="Arial" panose="020B0604020202020204" pitchFamily="34" charset="0"/>
                <a:cs typeface="Arial" panose="020B0604020202020204" pitchFamily="34" charset="0"/>
              </a:rPr>
              <a:t>ligula</a:t>
            </a:r>
            <a:r>
              <a:rPr lang="fr-FR" sz="1100" dirty="0">
                <a:solidFill>
                  <a:schemeClr val="bg1"/>
                </a:solidFill>
                <a:latin typeface="Arial" panose="020B0604020202020204" pitchFamily="34" charset="0"/>
                <a:cs typeface="Arial" panose="020B0604020202020204" pitchFamily="34" charset="0"/>
              </a:rPr>
              <a:t> rhoncus </a:t>
            </a:r>
            <a:r>
              <a:rPr lang="fr-FR" sz="1100" dirty="0" err="1">
                <a:solidFill>
                  <a:schemeClr val="bg1"/>
                </a:solidFill>
                <a:latin typeface="Arial" panose="020B0604020202020204" pitchFamily="34" charset="0"/>
                <a:cs typeface="Arial" panose="020B0604020202020204" pitchFamily="34" charset="0"/>
              </a:rPr>
              <a:t>iaculis</a:t>
            </a:r>
            <a:r>
              <a:rPr lang="fr-FR" sz="1100" dirty="0">
                <a:solidFill>
                  <a:schemeClr val="bg1"/>
                </a:solidFill>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1000"/>
              </a:spcBef>
              <a:spcAft>
                <a:spcPts val="0"/>
              </a:spcAft>
              <a:buClr>
                <a:schemeClr val="bg1"/>
              </a:buClr>
              <a:buSzPct val="150000"/>
              <a:buFont typeface="Arial" panose="020B0604020202020204" pitchFamily="34" charset="0"/>
              <a:buChar char="•"/>
              <a:tabLst/>
              <a:defRPr/>
            </a:pPr>
            <a:r>
              <a:rPr lang="fr-FR" sz="1100" baseline="0" dirty="0">
                <a:solidFill>
                  <a:schemeClr val="bg1"/>
                </a:solidFill>
                <a:latin typeface="Arial" panose="020B0604020202020204" pitchFamily="34" charset="0"/>
                <a:cs typeface="Arial" panose="020B0604020202020204" pitchFamily="34" charset="0"/>
              </a:rPr>
              <a:t>Lo</a:t>
            </a:r>
            <a:r>
              <a:rPr lang="fr-FR" sz="1100" dirty="0">
                <a:solidFill>
                  <a:schemeClr val="bg1"/>
                </a:solidFill>
                <a:latin typeface="Arial" panose="020B0604020202020204" pitchFamily="34" charset="0"/>
                <a:cs typeface="Arial" panose="020B0604020202020204" pitchFamily="34" charset="0"/>
              </a:rPr>
              <a:t> Lorem ipsum dolor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consectetur adipiscing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Nam sodales </a:t>
            </a:r>
            <a:r>
              <a:rPr lang="fr-FR" sz="1100" dirty="0" err="1">
                <a:solidFill>
                  <a:schemeClr val="bg1"/>
                </a:solidFill>
                <a:latin typeface="Arial" panose="020B0604020202020204" pitchFamily="34" charset="0"/>
                <a:cs typeface="Arial" panose="020B0604020202020204" pitchFamily="34" charset="0"/>
              </a:rPr>
              <a:t>lacus</a:t>
            </a:r>
            <a:r>
              <a:rPr lang="fr-FR" sz="1100" dirty="0">
                <a:solidFill>
                  <a:schemeClr val="bg1"/>
                </a:solidFill>
                <a:latin typeface="Arial" panose="020B0604020202020204" pitchFamily="34" charset="0"/>
                <a:cs typeface="Arial" panose="020B0604020202020204" pitchFamily="34" charset="0"/>
              </a:rPr>
              <a:t> nec </a:t>
            </a:r>
            <a:r>
              <a:rPr lang="fr-FR" sz="1100" dirty="0" err="1">
                <a:solidFill>
                  <a:schemeClr val="bg1"/>
                </a:solidFill>
                <a:latin typeface="Arial" panose="020B0604020202020204" pitchFamily="34" charset="0"/>
                <a:cs typeface="Arial" panose="020B0604020202020204" pitchFamily="34" charset="0"/>
              </a:rPr>
              <a:t>ligula</a:t>
            </a:r>
            <a:r>
              <a:rPr lang="fr-FR" sz="1100" dirty="0">
                <a:solidFill>
                  <a:schemeClr val="bg1"/>
                </a:solidFill>
                <a:latin typeface="Arial" panose="020B0604020202020204" pitchFamily="34" charset="0"/>
                <a:cs typeface="Arial" panose="020B0604020202020204" pitchFamily="34" charset="0"/>
              </a:rPr>
              <a:t> rhoncus </a:t>
            </a:r>
            <a:r>
              <a:rPr lang="fr-FR" sz="1100" dirty="0" err="1">
                <a:solidFill>
                  <a:schemeClr val="bg1"/>
                </a:solidFill>
                <a:latin typeface="Arial" panose="020B0604020202020204" pitchFamily="34" charset="0"/>
                <a:cs typeface="Arial" panose="020B0604020202020204" pitchFamily="34" charset="0"/>
              </a:rPr>
              <a:t>iaculis</a:t>
            </a:r>
            <a:r>
              <a:rPr lang="fr-FR" sz="1100" dirty="0">
                <a:solidFill>
                  <a:schemeClr val="bg1"/>
                </a:solidFill>
                <a:latin typeface="Franklin Gothic Book" panose="020B0503020102020204" pitchFamily="34" charset="0"/>
              </a:rPr>
              <a:t>. </a:t>
            </a:r>
          </a:p>
        </p:txBody>
      </p:sp>
    </p:spTree>
    <p:extLst>
      <p:ext uri="{BB962C8B-B14F-4D97-AF65-F5344CB8AC3E}">
        <p14:creationId xmlns:p14="http://schemas.microsoft.com/office/powerpoint/2010/main" val="96766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 Titre, descriptif et objectifs du chapitre">
    <p:spTree>
      <p:nvGrpSpPr>
        <p:cNvPr id="1" name=""/>
        <p:cNvGrpSpPr/>
        <p:nvPr/>
      </p:nvGrpSpPr>
      <p:grpSpPr>
        <a:xfrm>
          <a:off x="0" y="0"/>
          <a:ext cx="0" cy="0"/>
          <a:chOff x="0" y="0"/>
          <a:chExt cx="0" cy="0"/>
        </a:xfrm>
      </p:grpSpPr>
      <p:sp>
        <p:nvSpPr>
          <p:cNvPr id="25" name="Rectangle 24"/>
          <p:cNvSpPr/>
          <p:nvPr userDrawn="1"/>
        </p:nvSpPr>
        <p:spPr>
          <a:xfrm>
            <a:off x="3338050" y="0"/>
            <a:ext cx="5814226" cy="3489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0" y="3489284"/>
            <a:ext cx="9144000" cy="2996598"/>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userDrawn="1"/>
        </p:nvSpPr>
        <p:spPr>
          <a:xfrm>
            <a:off x="0" y="0"/>
            <a:ext cx="3338286" cy="3489284"/>
          </a:xfrm>
          <a:prstGeom prst="rect">
            <a:avLst/>
          </a:prstGeom>
          <a:solidFill>
            <a:srgbClr val="C22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19"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44F284EE-E712-4408-A2B0-3F60E944B3CA}" type="datetimeFigureOut">
              <a:rPr lang="fr-FR" smtClean="0"/>
              <a:pPr/>
              <a:t>22/06/2022</a:t>
            </a:fld>
            <a:endParaRPr lang="fr-FR" dirty="0"/>
          </a:p>
        </p:txBody>
      </p:sp>
      <p:sp>
        <p:nvSpPr>
          <p:cNvPr id="20"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pic>
        <p:nvPicPr>
          <p:cNvPr id="28" name="Image 27"/>
          <p:cNvPicPr>
            <a:picLocks noChangeAspect="1"/>
          </p:cNvPicPr>
          <p:nvPr userDrawn="1"/>
        </p:nvPicPr>
        <p:blipFill>
          <a:blip r:embed="rId2">
            <a:lum bright="100000" contrast="100000"/>
            <a:extLst>
              <a:ext uri="{28A0092B-C50C-407E-A947-70E740481C1C}">
                <a14:useLocalDpi xmlns:a14="http://schemas.microsoft.com/office/drawing/2010/main" val="0"/>
              </a:ext>
            </a:extLst>
          </a:blip>
          <a:stretch>
            <a:fillRect/>
          </a:stretch>
        </p:blipFill>
        <p:spPr>
          <a:xfrm>
            <a:off x="3463340" y="3658728"/>
            <a:ext cx="1437905" cy="524197"/>
          </a:xfrm>
          <a:prstGeom prst="rect">
            <a:avLst/>
          </a:prstGeom>
          <a:noFill/>
        </p:spPr>
      </p:pic>
      <p:sp>
        <p:nvSpPr>
          <p:cNvPr id="29" name="Espace réservé du texte 2"/>
          <p:cNvSpPr txBox="1">
            <a:spLocks/>
          </p:cNvSpPr>
          <p:nvPr userDrawn="1"/>
        </p:nvSpPr>
        <p:spPr>
          <a:xfrm>
            <a:off x="4106524" y="3692261"/>
            <a:ext cx="4757918" cy="3655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FR" sz="2000" b="1" dirty="0">
                <a:solidFill>
                  <a:srgbClr val="FFFFFF"/>
                </a:solidFill>
                <a:latin typeface="Arial" panose="020B0604020202020204" pitchFamily="34" charset="0"/>
                <a:cs typeface="Arial" panose="020B0604020202020204" pitchFamily="34" charset="0"/>
              </a:rPr>
              <a:t>LES</a:t>
            </a:r>
            <a:r>
              <a:rPr lang="fr-FR" sz="2000" b="1" baseline="0" dirty="0">
                <a:solidFill>
                  <a:srgbClr val="FFFFFF"/>
                </a:solidFill>
                <a:latin typeface="Arial" panose="020B0604020202020204" pitchFamily="34" charset="0"/>
                <a:cs typeface="Arial" panose="020B0604020202020204" pitchFamily="34" charset="0"/>
              </a:rPr>
              <a:t> OBJECTIFS</a:t>
            </a:r>
            <a:endParaRPr lang="fr-FR" sz="1200" b="1" dirty="0">
              <a:solidFill>
                <a:srgbClr val="FFFFFF"/>
              </a:solidFill>
              <a:latin typeface="Arial" panose="020B0604020202020204" pitchFamily="34" charset="0"/>
              <a:cs typeface="Arial" panose="020B0604020202020204" pitchFamily="34" charset="0"/>
            </a:endParaRPr>
          </a:p>
        </p:txBody>
      </p:sp>
      <p:sp>
        <p:nvSpPr>
          <p:cNvPr id="3" name="Espace réservé du texte 2">
            <a:extLst>
              <a:ext uri="{FF2B5EF4-FFF2-40B4-BE49-F238E27FC236}">
                <a16:creationId xmlns:a16="http://schemas.microsoft.com/office/drawing/2014/main" id="{81385D52-8FE0-B48B-97F5-3D35289AEE14}"/>
              </a:ext>
            </a:extLst>
          </p:cNvPr>
          <p:cNvSpPr>
            <a:spLocks noGrp="1"/>
          </p:cNvSpPr>
          <p:nvPr>
            <p:ph type="body" sz="quarter" idx="10" hasCustomPrompt="1"/>
          </p:nvPr>
        </p:nvSpPr>
        <p:spPr>
          <a:xfrm>
            <a:off x="3810000" y="1355770"/>
            <a:ext cx="4889990" cy="2130379"/>
          </a:xfrm>
          <a:prstGeom prst="rect">
            <a:avLst/>
          </a:prstGeom>
        </p:spPr>
        <p:txBody>
          <a:bodyPr/>
          <a:lstStyle>
            <a:lvl1pPr algn="ctr">
              <a:defRPr sz="3000" b="1">
                <a:solidFill>
                  <a:srgbClr val="C2211D"/>
                </a:solidFill>
                <a:latin typeface="Arial" panose="020B0604020202020204" pitchFamily="34" charset="0"/>
                <a:cs typeface="Arial" panose="020B0604020202020204" pitchFamily="34" charset="0"/>
              </a:defRPr>
            </a:lvl1pPr>
          </a:lstStyle>
          <a:p>
            <a:pPr lvl="0"/>
            <a:r>
              <a:rPr lang="fr-FR" dirty="0"/>
              <a:t>[ TITRE DE CHAPITRE ]</a:t>
            </a:r>
          </a:p>
        </p:txBody>
      </p:sp>
      <p:sp>
        <p:nvSpPr>
          <p:cNvPr id="5" name="Espace réservé du texte 4">
            <a:extLst>
              <a:ext uri="{FF2B5EF4-FFF2-40B4-BE49-F238E27FC236}">
                <a16:creationId xmlns:a16="http://schemas.microsoft.com/office/drawing/2014/main" id="{FFC62CC8-B504-A9E5-B0C0-BC27CD1E5CE1}"/>
              </a:ext>
            </a:extLst>
          </p:cNvPr>
          <p:cNvSpPr>
            <a:spLocks noGrp="1"/>
          </p:cNvSpPr>
          <p:nvPr>
            <p:ph type="body" sz="quarter" idx="11" hasCustomPrompt="1"/>
          </p:nvPr>
        </p:nvSpPr>
        <p:spPr>
          <a:xfrm>
            <a:off x="228600" y="1355770"/>
            <a:ext cx="2867025" cy="2130380"/>
          </a:xfrm>
          <a:prstGeom prst="rect">
            <a:avLst/>
          </a:prstGeom>
        </p:spPr>
        <p:txBody>
          <a:bodyPr/>
          <a:lstStyle>
            <a:lvl1pPr algn="ctr">
              <a:defRPr sz="5000" b="1">
                <a:solidFill>
                  <a:schemeClr val="bg1"/>
                </a:solidFill>
                <a:latin typeface="Arial" panose="020B0604020202020204" pitchFamily="34" charset="0"/>
                <a:cs typeface="Arial" panose="020B0604020202020204" pitchFamily="34" charset="0"/>
              </a:defRPr>
            </a:lvl1pPr>
          </a:lstStyle>
          <a:p>
            <a:pPr lvl="0"/>
            <a:r>
              <a:rPr lang="fr-FR" dirty="0"/>
              <a:t>‹ N° ›</a:t>
            </a:r>
          </a:p>
        </p:txBody>
      </p:sp>
      <p:sp>
        <p:nvSpPr>
          <p:cNvPr id="15" name="Espace réservé du texte 7">
            <a:extLst>
              <a:ext uri="{FF2B5EF4-FFF2-40B4-BE49-F238E27FC236}">
                <a16:creationId xmlns:a16="http://schemas.microsoft.com/office/drawing/2014/main" id="{ACEB4C43-0ABF-14A4-C27E-BB17A49DAD80}"/>
              </a:ext>
            </a:extLst>
          </p:cNvPr>
          <p:cNvSpPr>
            <a:spLocks noGrp="1"/>
          </p:cNvSpPr>
          <p:nvPr>
            <p:ph type="body" sz="quarter" idx="13" hasCustomPrompt="1"/>
          </p:nvPr>
        </p:nvSpPr>
        <p:spPr>
          <a:xfrm>
            <a:off x="228600" y="3692261"/>
            <a:ext cx="2867025" cy="2305867"/>
          </a:xfrm>
          <a:prstGeom prst="rect">
            <a:avLst/>
          </a:prstGeom>
        </p:spPr>
        <p:txBody>
          <a:bodyPr/>
          <a:lstStyle>
            <a:lvl1pPr>
              <a:defRPr sz="11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fr-FR" dirty="0"/>
              <a:t>Texte d’introduction du chapitre</a:t>
            </a:r>
          </a:p>
          <a:p>
            <a:pPr lvl="0"/>
            <a:r>
              <a:rPr lang="fr-FR" dirty="0"/>
              <a:t>Lorem ipsum dolor </a:t>
            </a:r>
            <a:r>
              <a:rPr lang="fr-FR" dirty="0" err="1"/>
              <a:t>sit</a:t>
            </a:r>
            <a:r>
              <a:rPr lang="fr-FR" dirty="0"/>
              <a:t> </a:t>
            </a:r>
            <a:r>
              <a:rPr lang="fr-FR" dirty="0" err="1"/>
              <a:t>amet</a:t>
            </a:r>
            <a:r>
              <a:rPr lang="fr-FR" dirty="0"/>
              <a:t>, consectetur adipiscing </a:t>
            </a:r>
            <a:r>
              <a:rPr lang="fr-FR" dirty="0" err="1"/>
              <a:t>elit</a:t>
            </a:r>
            <a:r>
              <a:rPr lang="fr-FR" dirty="0"/>
              <a:t>, </a:t>
            </a:r>
            <a:r>
              <a:rPr lang="fr-FR" dirty="0" err="1"/>
              <a:t>sed</a:t>
            </a:r>
            <a:r>
              <a:rPr lang="fr-FR" dirty="0"/>
              <a:t> do eiusmod </a:t>
            </a:r>
            <a:r>
              <a:rPr lang="fr-FR" dirty="0" err="1"/>
              <a:t>tempor</a:t>
            </a:r>
            <a:r>
              <a:rPr lang="fr-FR" dirty="0"/>
              <a:t> </a:t>
            </a:r>
            <a:r>
              <a:rPr lang="fr-FR" dirty="0" err="1"/>
              <a:t>incididunt</a:t>
            </a:r>
            <a:r>
              <a:rPr lang="fr-FR" dirty="0"/>
              <a:t> ut </a:t>
            </a:r>
            <a:r>
              <a:rPr lang="fr-FR" dirty="0" err="1"/>
              <a:t>labore</a:t>
            </a:r>
            <a:r>
              <a:rPr lang="fr-FR" dirty="0"/>
              <a:t> et </a:t>
            </a:r>
            <a:r>
              <a:rPr lang="fr-FR" dirty="0" err="1"/>
              <a:t>dolore</a:t>
            </a:r>
            <a:r>
              <a:rPr lang="fr-FR" dirty="0"/>
              <a:t> magna </a:t>
            </a:r>
            <a:r>
              <a:rPr lang="fr-FR" dirty="0" err="1"/>
              <a:t>aliqua</a:t>
            </a:r>
            <a:r>
              <a:rPr lang="fr-FR" dirty="0"/>
              <a:t>. Ut </a:t>
            </a:r>
            <a:r>
              <a:rPr lang="fr-FR" dirty="0" err="1"/>
              <a:t>enim</a:t>
            </a:r>
            <a:r>
              <a:rPr lang="fr-FR" dirty="0"/>
              <a:t> ad </a:t>
            </a:r>
            <a:r>
              <a:rPr lang="fr-FR" dirty="0" err="1"/>
              <a:t>minim</a:t>
            </a:r>
            <a:r>
              <a:rPr lang="fr-FR" dirty="0"/>
              <a:t> </a:t>
            </a:r>
            <a:r>
              <a:rPr lang="fr-FR" dirty="0" err="1"/>
              <a:t>veniam</a:t>
            </a:r>
            <a:r>
              <a:rPr lang="fr-FR" dirty="0"/>
              <a:t>, </a:t>
            </a:r>
            <a:r>
              <a:rPr lang="fr-FR" dirty="0" err="1"/>
              <a:t>quis</a:t>
            </a:r>
            <a:r>
              <a:rPr lang="fr-FR" dirty="0"/>
              <a:t> </a:t>
            </a:r>
            <a:r>
              <a:rPr lang="fr-FR" dirty="0" err="1"/>
              <a:t>nostrud</a:t>
            </a:r>
            <a:r>
              <a:rPr lang="fr-FR" dirty="0"/>
              <a:t> </a:t>
            </a:r>
            <a:r>
              <a:rPr lang="fr-FR" dirty="0" err="1"/>
              <a:t>exercitation</a:t>
            </a:r>
            <a:r>
              <a:rPr lang="fr-FR" dirty="0"/>
              <a:t> </a:t>
            </a:r>
            <a:r>
              <a:rPr lang="fr-FR" dirty="0" err="1"/>
              <a:t>ullamco</a:t>
            </a:r>
            <a:r>
              <a:rPr lang="fr-FR" dirty="0"/>
              <a:t> </a:t>
            </a:r>
            <a:r>
              <a:rPr lang="fr-FR" dirty="0" err="1"/>
              <a:t>laboris</a:t>
            </a:r>
            <a:r>
              <a:rPr lang="fr-FR" dirty="0"/>
              <a:t> </a:t>
            </a:r>
            <a:r>
              <a:rPr lang="fr-FR" dirty="0" err="1"/>
              <a:t>nisi</a:t>
            </a:r>
            <a:r>
              <a:rPr lang="fr-FR" dirty="0"/>
              <a:t> ut </a:t>
            </a:r>
            <a:r>
              <a:rPr lang="fr-FR" dirty="0" err="1"/>
              <a:t>aliquip</a:t>
            </a:r>
            <a:r>
              <a:rPr lang="fr-FR" dirty="0"/>
              <a:t> ex </a:t>
            </a:r>
            <a:r>
              <a:rPr lang="fr-FR" dirty="0" err="1"/>
              <a:t>ea</a:t>
            </a:r>
            <a:r>
              <a:rPr lang="fr-FR" dirty="0"/>
              <a:t> commodo consequat. Duis </a:t>
            </a:r>
            <a:r>
              <a:rPr lang="fr-FR" dirty="0" err="1"/>
              <a:t>aute</a:t>
            </a:r>
            <a:r>
              <a:rPr lang="fr-FR" dirty="0"/>
              <a:t> </a:t>
            </a:r>
            <a:r>
              <a:rPr lang="fr-FR" dirty="0" err="1"/>
              <a:t>irure</a:t>
            </a:r>
            <a:r>
              <a:rPr lang="fr-FR" dirty="0"/>
              <a:t> dolor in reprehenderit in </a:t>
            </a:r>
            <a:r>
              <a:rPr lang="fr-FR" dirty="0" err="1"/>
              <a:t>voluptate</a:t>
            </a:r>
            <a:r>
              <a:rPr lang="fr-FR" dirty="0"/>
              <a:t> </a:t>
            </a:r>
            <a:r>
              <a:rPr lang="fr-FR" dirty="0" err="1"/>
              <a:t>velit</a:t>
            </a:r>
            <a:r>
              <a:rPr lang="fr-FR" dirty="0"/>
              <a:t> esse </a:t>
            </a:r>
            <a:r>
              <a:rPr lang="fr-FR" dirty="0" err="1"/>
              <a:t>cillum</a:t>
            </a:r>
            <a:r>
              <a:rPr lang="fr-FR" dirty="0"/>
              <a:t> </a:t>
            </a:r>
            <a:r>
              <a:rPr lang="fr-FR" dirty="0" err="1"/>
              <a:t>dolore</a:t>
            </a:r>
            <a:r>
              <a:rPr lang="fr-FR" dirty="0"/>
              <a:t> eu </a:t>
            </a:r>
            <a:r>
              <a:rPr lang="fr-FR" dirty="0" err="1"/>
              <a:t>fugiat</a:t>
            </a:r>
            <a:r>
              <a:rPr lang="fr-FR" dirty="0"/>
              <a:t> nulla </a:t>
            </a:r>
            <a:r>
              <a:rPr lang="fr-FR" dirty="0" err="1"/>
              <a:t>pariatur</a:t>
            </a:r>
            <a:r>
              <a:rPr lang="fr-FR" dirty="0"/>
              <a:t>. </a:t>
            </a:r>
            <a:r>
              <a:rPr lang="fr-FR" dirty="0" err="1"/>
              <a:t>Excepteur</a:t>
            </a:r>
            <a:r>
              <a:rPr lang="fr-FR" dirty="0"/>
              <a:t> </a:t>
            </a:r>
            <a:r>
              <a:rPr lang="fr-FR" dirty="0" err="1"/>
              <a:t>sint</a:t>
            </a:r>
            <a:r>
              <a:rPr lang="fr-FR" dirty="0"/>
              <a:t> </a:t>
            </a:r>
            <a:r>
              <a:rPr lang="fr-FR" dirty="0" err="1"/>
              <a:t>occaecat</a:t>
            </a:r>
            <a:r>
              <a:rPr lang="fr-FR" dirty="0"/>
              <a:t> </a:t>
            </a:r>
            <a:r>
              <a:rPr lang="fr-FR" dirty="0" err="1"/>
              <a:t>cupidatat</a:t>
            </a:r>
            <a:r>
              <a:rPr lang="fr-FR" dirty="0"/>
              <a:t> non </a:t>
            </a:r>
            <a:r>
              <a:rPr lang="fr-FR" dirty="0" err="1"/>
              <a:t>proident</a:t>
            </a:r>
            <a:r>
              <a:rPr lang="fr-FR" dirty="0"/>
              <a:t>, </a:t>
            </a:r>
            <a:r>
              <a:rPr lang="fr-FR" dirty="0" err="1"/>
              <a:t>sunt</a:t>
            </a:r>
            <a:r>
              <a:rPr lang="fr-FR" dirty="0"/>
              <a:t> in culpa qui officia </a:t>
            </a:r>
            <a:r>
              <a:rPr lang="fr-FR" dirty="0" err="1"/>
              <a:t>deserunt</a:t>
            </a:r>
            <a:r>
              <a:rPr lang="fr-FR" dirty="0"/>
              <a:t> mollit </a:t>
            </a:r>
            <a:r>
              <a:rPr lang="fr-FR" dirty="0" err="1"/>
              <a:t>anim</a:t>
            </a:r>
            <a:r>
              <a:rPr lang="fr-FR" dirty="0"/>
              <a:t> id est laborum.</a:t>
            </a:r>
          </a:p>
        </p:txBody>
      </p:sp>
      <p:sp>
        <p:nvSpPr>
          <p:cNvPr id="16" name="Espace réservé du texte 7">
            <a:extLst>
              <a:ext uri="{FF2B5EF4-FFF2-40B4-BE49-F238E27FC236}">
                <a16:creationId xmlns:a16="http://schemas.microsoft.com/office/drawing/2014/main" id="{DA1E8EAA-733F-CDE5-0555-0A4E2A2E3240}"/>
              </a:ext>
            </a:extLst>
          </p:cNvPr>
          <p:cNvSpPr>
            <a:spLocks noGrp="1"/>
          </p:cNvSpPr>
          <p:nvPr>
            <p:ph type="body" sz="quarter" idx="14" hasCustomPrompt="1"/>
          </p:nvPr>
        </p:nvSpPr>
        <p:spPr>
          <a:xfrm>
            <a:off x="4106524" y="4178561"/>
            <a:ext cx="4593465" cy="1948774"/>
          </a:xfrm>
          <a:prstGeom prst="rect">
            <a:avLst/>
          </a:prstGeom>
        </p:spPr>
        <p:txBody>
          <a:bodyPr/>
          <a:lstStyle>
            <a:lvl1pPr>
              <a:defRPr sz="11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Arial" panose="020B0604020202020204" pitchFamily="34" charset="0"/>
                <a:cs typeface="Arial" panose="020B0604020202020204" pitchFamily="34" charset="0"/>
              </a:rPr>
              <a:t>Lorem ipsum dolor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consectetur adipiscing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Nam sodales </a:t>
            </a:r>
            <a:r>
              <a:rPr lang="fr-FR" sz="1100" dirty="0" err="1">
                <a:solidFill>
                  <a:schemeClr val="bg1"/>
                </a:solidFill>
                <a:latin typeface="Arial" panose="020B0604020202020204" pitchFamily="34" charset="0"/>
                <a:cs typeface="Arial" panose="020B0604020202020204" pitchFamily="34" charset="0"/>
              </a:rPr>
              <a:t>lacus</a:t>
            </a:r>
            <a:r>
              <a:rPr lang="fr-FR" sz="1100" dirty="0">
                <a:solidFill>
                  <a:schemeClr val="bg1"/>
                </a:solidFill>
                <a:latin typeface="Arial" panose="020B0604020202020204" pitchFamily="34" charset="0"/>
                <a:cs typeface="Arial" panose="020B0604020202020204" pitchFamily="34" charset="0"/>
              </a:rPr>
              <a:t> nec </a:t>
            </a:r>
            <a:r>
              <a:rPr lang="fr-FR" sz="1100" dirty="0" err="1">
                <a:solidFill>
                  <a:schemeClr val="bg1"/>
                </a:solidFill>
                <a:latin typeface="Arial" panose="020B0604020202020204" pitchFamily="34" charset="0"/>
                <a:cs typeface="Arial" panose="020B0604020202020204" pitchFamily="34" charset="0"/>
              </a:rPr>
              <a:t>ligula</a:t>
            </a:r>
            <a:r>
              <a:rPr lang="fr-FR" sz="1100" dirty="0">
                <a:solidFill>
                  <a:schemeClr val="bg1"/>
                </a:solidFill>
                <a:latin typeface="Arial" panose="020B0604020202020204" pitchFamily="34" charset="0"/>
                <a:cs typeface="Arial" panose="020B0604020202020204" pitchFamily="34" charset="0"/>
              </a:rPr>
              <a:t> rhoncus </a:t>
            </a:r>
            <a:r>
              <a:rPr lang="fr-FR" sz="1100" dirty="0" err="1">
                <a:solidFill>
                  <a:schemeClr val="bg1"/>
                </a:solidFill>
                <a:latin typeface="Arial" panose="020B0604020202020204" pitchFamily="34" charset="0"/>
                <a:cs typeface="Arial" panose="020B0604020202020204" pitchFamily="34" charset="0"/>
              </a:rPr>
              <a:t>iaculis</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Vestibulum</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pharetra</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elit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vel</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arcu</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faucibus</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elementum</a:t>
            </a:r>
            <a:r>
              <a:rPr lang="fr-FR" sz="1100" dirty="0">
                <a:solidFill>
                  <a:schemeClr val="bg1"/>
                </a:solidFill>
                <a:latin typeface="Arial" panose="020B0604020202020204" pitchFamily="34" charset="0"/>
                <a:cs typeface="Arial" panose="020B0604020202020204" pitchFamily="34" charset="0"/>
              </a:rPr>
              <a:t>.</a:t>
            </a:r>
          </a:p>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Arial" panose="020B0604020202020204" pitchFamily="34" charset="0"/>
                <a:cs typeface="Arial" panose="020B0604020202020204" pitchFamily="34" charset="0"/>
              </a:rPr>
              <a:t>Sed dignissim </a:t>
            </a:r>
            <a:r>
              <a:rPr lang="fr-FR" sz="1100" dirty="0" err="1">
                <a:solidFill>
                  <a:schemeClr val="bg1"/>
                </a:solidFill>
                <a:latin typeface="Arial" panose="020B0604020202020204" pitchFamily="34" charset="0"/>
                <a:cs typeface="Arial" panose="020B0604020202020204" pitchFamily="34" charset="0"/>
              </a:rPr>
              <a:t>nisl</a:t>
            </a:r>
            <a:r>
              <a:rPr lang="fr-FR" sz="1100" dirty="0">
                <a:solidFill>
                  <a:schemeClr val="bg1"/>
                </a:solidFill>
                <a:latin typeface="Arial" panose="020B0604020202020204" pitchFamily="34" charset="0"/>
                <a:cs typeface="Arial" panose="020B0604020202020204" pitchFamily="34" charset="0"/>
              </a:rPr>
              <a:t> non magna imperdiet, mollis consequat diam commodo. </a:t>
            </a:r>
            <a:r>
              <a:rPr lang="fr-FR" sz="1100" dirty="0" err="1">
                <a:solidFill>
                  <a:schemeClr val="bg1"/>
                </a:solidFill>
                <a:latin typeface="Arial" panose="020B0604020202020204" pitchFamily="34" charset="0"/>
                <a:cs typeface="Arial" panose="020B0604020202020204" pitchFamily="34" charset="0"/>
              </a:rPr>
              <a:t>Curabitur</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porttitor</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lectus</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risus</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Fusce</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maximus</a:t>
            </a:r>
            <a:r>
              <a:rPr lang="fr-FR" sz="1100" dirty="0">
                <a:solidFill>
                  <a:schemeClr val="bg1"/>
                </a:solidFill>
                <a:latin typeface="Arial" panose="020B0604020202020204" pitchFamily="34" charset="0"/>
                <a:cs typeface="Arial" panose="020B0604020202020204" pitchFamily="34" charset="0"/>
              </a:rPr>
              <a:t> pretium libero, </a:t>
            </a:r>
            <a:r>
              <a:rPr lang="fr-FR" sz="1100" dirty="0" err="1">
                <a:solidFill>
                  <a:schemeClr val="bg1"/>
                </a:solidFill>
                <a:latin typeface="Arial" panose="020B0604020202020204" pitchFamily="34" charset="0"/>
                <a:cs typeface="Arial" panose="020B0604020202020204" pitchFamily="34" charset="0"/>
              </a:rPr>
              <a:t>vestibulum</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fermentum</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arcu</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tincidunt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sed</a:t>
            </a:r>
            <a:r>
              <a:rPr lang="fr-FR" sz="1100" dirty="0">
                <a:solidFill>
                  <a:schemeClr val="bg1"/>
                </a:solidFill>
                <a:latin typeface="Arial" panose="020B0604020202020204" pitchFamily="34" charset="0"/>
                <a:cs typeface="Arial" panose="020B0604020202020204" pitchFamily="34" charset="0"/>
              </a:rPr>
              <a:t>. </a:t>
            </a:r>
          </a:p>
          <a:p>
            <a:pPr marL="171450" indent="-171450" algn="l">
              <a:lnSpc>
                <a:spcPct val="100000"/>
              </a:lnSpc>
              <a:buClr>
                <a:schemeClr val="bg1"/>
              </a:buClr>
              <a:buSzPct val="150000"/>
              <a:buFont typeface="Arial" panose="020B0604020202020204" pitchFamily="34" charset="0"/>
              <a:buChar char="•"/>
            </a:pPr>
            <a:r>
              <a:rPr lang="fr-FR" sz="1100" dirty="0">
                <a:solidFill>
                  <a:schemeClr val="bg1"/>
                </a:solidFill>
                <a:latin typeface="Arial" panose="020B0604020202020204" pitchFamily="34" charset="0"/>
                <a:cs typeface="Arial" panose="020B0604020202020204" pitchFamily="34" charset="0"/>
              </a:rPr>
              <a:t>Duis </a:t>
            </a:r>
            <a:r>
              <a:rPr lang="fr-FR" sz="1100" dirty="0" err="1">
                <a:solidFill>
                  <a:schemeClr val="bg1"/>
                </a:solidFill>
                <a:latin typeface="Arial" panose="020B0604020202020204" pitchFamily="34" charset="0"/>
                <a:cs typeface="Arial" panose="020B0604020202020204" pitchFamily="34" charset="0"/>
              </a:rPr>
              <a:t>laoreet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vulputate</a:t>
            </a:r>
            <a:r>
              <a:rPr lang="fr-FR" sz="1100" dirty="0">
                <a:solidFill>
                  <a:schemeClr val="bg1"/>
                </a:solidFill>
                <a:latin typeface="Arial" panose="020B0604020202020204" pitchFamily="34" charset="0"/>
                <a:cs typeface="Arial" panose="020B0604020202020204" pitchFamily="34" charset="0"/>
              </a:rPr>
              <a:t> diam, </a:t>
            </a:r>
            <a:r>
              <a:rPr lang="fr-FR" sz="1100" dirty="0" err="1">
                <a:solidFill>
                  <a:schemeClr val="bg1"/>
                </a:solidFill>
                <a:latin typeface="Arial" panose="020B0604020202020204" pitchFamily="34" charset="0"/>
                <a:cs typeface="Arial" panose="020B0604020202020204" pitchFamily="34" charset="0"/>
              </a:rPr>
              <a:t>ac</a:t>
            </a:r>
            <a:r>
              <a:rPr lang="fr-FR" sz="1100" dirty="0">
                <a:solidFill>
                  <a:schemeClr val="bg1"/>
                </a:solidFill>
                <a:latin typeface="Arial" panose="020B0604020202020204" pitchFamily="34" charset="0"/>
                <a:cs typeface="Arial" panose="020B0604020202020204" pitchFamily="34" charset="0"/>
              </a:rPr>
              <a:t> pretium est </a:t>
            </a:r>
            <a:r>
              <a:rPr lang="fr-FR" sz="1100" dirty="0" err="1">
                <a:solidFill>
                  <a:schemeClr val="bg1"/>
                </a:solidFill>
                <a:latin typeface="Arial" panose="020B0604020202020204" pitchFamily="34" charset="0"/>
                <a:cs typeface="Arial" panose="020B0604020202020204" pitchFamily="34" charset="0"/>
              </a:rPr>
              <a:t>aliquet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ac</a:t>
            </a:r>
            <a:r>
              <a:rPr lang="fr-FR" sz="1100" dirty="0">
                <a:solidFill>
                  <a:schemeClr val="bg1"/>
                </a:solidFill>
                <a:latin typeface="Arial" panose="020B0604020202020204" pitchFamily="34" charset="0"/>
                <a:cs typeface="Arial" panose="020B0604020202020204" pitchFamily="34" charset="0"/>
              </a:rPr>
              <a:t>. Mauris </a:t>
            </a:r>
            <a:r>
              <a:rPr lang="fr-FR" sz="1100" dirty="0" err="1">
                <a:solidFill>
                  <a:schemeClr val="bg1"/>
                </a:solidFill>
                <a:latin typeface="Arial" panose="020B0604020202020204" pitchFamily="34" charset="0"/>
                <a:cs typeface="Arial" panose="020B0604020202020204" pitchFamily="34" charset="0"/>
              </a:rPr>
              <a:t>interdum</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odio</a:t>
            </a:r>
            <a:r>
              <a:rPr lang="fr-FR" sz="1100" dirty="0">
                <a:solidFill>
                  <a:schemeClr val="bg1"/>
                </a:solidFill>
                <a:latin typeface="Arial" panose="020B0604020202020204" pitchFamily="34" charset="0"/>
                <a:cs typeface="Arial" panose="020B0604020202020204" pitchFamily="34" charset="0"/>
              </a:rPr>
              <a:t> nec commodo </a:t>
            </a:r>
            <a:r>
              <a:rPr lang="fr-FR" sz="1100" dirty="0" err="1">
                <a:solidFill>
                  <a:schemeClr val="bg1"/>
                </a:solidFill>
                <a:latin typeface="Arial" panose="020B0604020202020204" pitchFamily="34" charset="0"/>
                <a:cs typeface="Arial" panose="020B0604020202020204" pitchFamily="34" charset="0"/>
              </a:rPr>
              <a:t>volutpat</a:t>
            </a:r>
            <a:r>
              <a:rPr lang="fr-FR" sz="1100" dirty="0">
                <a:solidFill>
                  <a:schemeClr val="bg1"/>
                </a:solidFill>
                <a:latin typeface="Arial" panose="020B0604020202020204" pitchFamily="34" charset="0"/>
                <a:cs typeface="Arial" panose="020B0604020202020204" pitchFamily="34" charset="0"/>
              </a:rPr>
              <a:t>, dolor </a:t>
            </a:r>
            <a:r>
              <a:rPr lang="fr-FR" sz="1100" dirty="0" err="1">
                <a:solidFill>
                  <a:schemeClr val="bg1"/>
                </a:solidFill>
                <a:latin typeface="Arial" panose="020B0604020202020204" pitchFamily="34" charset="0"/>
                <a:cs typeface="Arial" panose="020B0604020202020204" pitchFamily="34" charset="0"/>
              </a:rPr>
              <a:t>justo</a:t>
            </a:r>
            <a:r>
              <a:rPr lang="fr-FR" sz="1100" dirty="0">
                <a:solidFill>
                  <a:schemeClr val="bg1"/>
                </a:solidFill>
                <a:latin typeface="Arial" panose="020B0604020202020204" pitchFamily="34" charset="0"/>
                <a:cs typeface="Arial" panose="020B0604020202020204" pitchFamily="34" charset="0"/>
              </a:rPr>
              <a:t> viverra nunc, eu </a:t>
            </a:r>
            <a:r>
              <a:rPr lang="fr-FR" sz="1100" dirty="0" err="1">
                <a:solidFill>
                  <a:schemeClr val="bg1"/>
                </a:solidFill>
                <a:latin typeface="Arial" panose="020B0604020202020204" pitchFamily="34" charset="0"/>
                <a:cs typeface="Arial" panose="020B0604020202020204" pitchFamily="34" charset="0"/>
              </a:rPr>
              <a:t>ultricies</a:t>
            </a:r>
            <a:r>
              <a:rPr lang="fr-FR" sz="1100" dirty="0">
                <a:solidFill>
                  <a:schemeClr val="bg1"/>
                </a:solidFill>
                <a:latin typeface="Arial" panose="020B0604020202020204" pitchFamily="34" charset="0"/>
                <a:cs typeface="Arial" panose="020B0604020202020204" pitchFamily="34" charset="0"/>
              </a:rPr>
              <a:t> urna </a:t>
            </a:r>
            <a:r>
              <a:rPr lang="fr-FR" sz="1100" dirty="0" err="1">
                <a:solidFill>
                  <a:schemeClr val="bg1"/>
                </a:solidFill>
                <a:latin typeface="Arial" panose="020B0604020202020204" pitchFamily="34" charset="0"/>
                <a:cs typeface="Arial" panose="020B0604020202020204" pitchFamily="34" charset="0"/>
              </a:rPr>
              <a:t>metus</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sit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amet</a:t>
            </a:r>
            <a:r>
              <a:rPr lang="fr-FR" sz="1100" dirty="0">
                <a:solidFill>
                  <a:schemeClr val="bg1"/>
                </a:solidFill>
                <a:latin typeface="Arial" panose="020B0604020202020204" pitchFamily="34" charset="0"/>
                <a:cs typeface="Arial" panose="020B0604020202020204" pitchFamily="34" charset="0"/>
              </a:rPr>
              <a:t> </a:t>
            </a:r>
            <a:r>
              <a:rPr lang="fr-FR" sz="1100" dirty="0" err="1">
                <a:solidFill>
                  <a:schemeClr val="bg1"/>
                </a:solidFill>
                <a:latin typeface="Arial" panose="020B0604020202020204" pitchFamily="34" charset="0"/>
                <a:cs typeface="Arial" panose="020B0604020202020204" pitchFamily="34" charset="0"/>
              </a:rPr>
              <a:t>tellus</a:t>
            </a:r>
            <a:r>
              <a:rPr lang="fr-FR" sz="11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53673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maire du chapitre">
    <p:spTree>
      <p:nvGrpSpPr>
        <p:cNvPr id="1" name=""/>
        <p:cNvGrpSpPr/>
        <p:nvPr/>
      </p:nvGrpSpPr>
      <p:grpSpPr>
        <a:xfrm>
          <a:off x="0" y="0"/>
          <a:ext cx="0" cy="0"/>
          <a:chOff x="0" y="0"/>
          <a:chExt cx="0" cy="0"/>
        </a:xfrm>
      </p:grpSpPr>
      <p:sp>
        <p:nvSpPr>
          <p:cNvPr id="14" name="Rectangle 13"/>
          <p:cNvSpPr/>
          <p:nvPr userDrawn="1"/>
        </p:nvSpPr>
        <p:spPr>
          <a:xfrm>
            <a:off x="3947005" y="0"/>
            <a:ext cx="4903127" cy="6488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01024"/>
              </a:solidFill>
            </a:endParaRPr>
          </a:p>
        </p:txBody>
      </p:sp>
      <p:sp>
        <p:nvSpPr>
          <p:cNvPr id="109" name="Rectangle 108"/>
          <p:cNvSpPr/>
          <p:nvPr userDrawn="1"/>
        </p:nvSpPr>
        <p:spPr>
          <a:xfrm>
            <a:off x="-3599" y="17"/>
            <a:ext cx="4280507" cy="6502384"/>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4" name="Connecteur droit 63"/>
          <p:cNvCxnSpPr>
            <a:cxnSpLocks/>
          </p:cNvCxnSpPr>
          <p:nvPr userDrawn="1"/>
        </p:nvCxnSpPr>
        <p:spPr>
          <a:xfrm flipH="1">
            <a:off x="4572000" y="313592"/>
            <a:ext cx="4219575" cy="0"/>
          </a:xfrm>
          <a:prstGeom prst="line">
            <a:avLst/>
          </a:prstGeom>
          <a:ln w="762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68" name="Espace réservé du titre 1"/>
          <p:cNvSpPr txBox="1">
            <a:spLocks/>
          </p:cNvSpPr>
          <p:nvPr userDrawn="1"/>
        </p:nvSpPr>
        <p:spPr>
          <a:xfrm>
            <a:off x="5155923" y="828046"/>
            <a:ext cx="3967978" cy="29620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algn="l"/>
            <a:endParaRPr lang="fr-FR" sz="1200" b="0" spc="0" dirty="0">
              <a:solidFill>
                <a:srgbClr val="231F20"/>
              </a:solidFill>
              <a:latin typeface="Franklin Gothic Book" panose="020B0503020102020204" pitchFamily="34" charset="0"/>
            </a:endParaRPr>
          </a:p>
        </p:txBody>
      </p:sp>
      <p:sp>
        <p:nvSpPr>
          <p:cNvPr id="70" name="Espace réservé du titre 1"/>
          <p:cNvSpPr txBox="1">
            <a:spLocks/>
          </p:cNvSpPr>
          <p:nvPr userDrawn="1"/>
        </p:nvSpPr>
        <p:spPr>
          <a:xfrm>
            <a:off x="4358054" y="560047"/>
            <a:ext cx="4794458" cy="29184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INTRODUCTION</a:t>
            </a:r>
          </a:p>
        </p:txBody>
      </p:sp>
      <p:sp>
        <p:nvSpPr>
          <p:cNvPr id="66" name="Rectangle 65"/>
          <p:cNvSpPr/>
          <p:nvPr userDrawn="1"/>
        </p:nvSpPr>
        <p:spPr>
          <a:xfrm>
            <a:off x="-1" y="6488722"/>
            <a:ext cx="9152277" cy="396643"/>
          </a:xfrm>
          <a:prstGeom prst="rect">
            <a:avLst/>
          </a:prstGeom>
          <a:solidFill>
            <a:srgbClr val="1010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67" name="Espace réservé de la date 3"/>
          <p:cNvSpPr>
            <a:spLocks noGrp="1"/>
          </p:cNvSpPr>
          <p:nvPr>
            <p:ph type="dt" sz="half" idx="2"/>
          </p:nvPr>
        </p:nvSpPr>
        <p:spPr>
          <a:xfrm>
            <a:off x="6642589" y="6488723"/>
            <a:ext cx="2057400" cy="369278"/>
          </a:xfrm>
          <a:prstGeom prst="rect">
            <a:avLst/>
          </a:prstGeom>
        </p:spPr>
        <p:txBody>
          <a:bodyPr vert="horz" lIns="91440" tIns="45720" rIns="91440" bIns="45720" rtlCol="0" anchor="ctr"/>
          <a:lstStyle>
            <a:lvl1pPr algn="r">
              <a:defRPr sz="1100">
                <a:solidFill>
                  <a:schemeClr val="bg1"/>
                </a:solidFill>
                <a:latin typeface="Franklin Gothic Book" panose="020B0503020102020204" pitchFamily="34" charset="0"/>
              </a:defRPr>
            </a:lvl1pPr>
          </a:lstStyle>
          <a:p>
            <a:fld id="{44F284EE-E712-4408-A2B0-3F60E944B3CA}" type="datetimeFigureOut">
              <a:rPr lang="fr-FR" smtClean="0"/>
              <a:pPr/>
              <a:t>22/06/2022</a:t>
            </a:fld>
            <a:endParaRPr lang="fr-FR" dirty="0"/>
          </a:p>
        </p:txBody>
      </p:sp>
      <p:sp>
        <p:nvSpPr>
          <p:cNvPr id="69" name="Espace réservé du pied de page 4"/>
          <p:cNvSpPr>
            <a:spLocks noGrp="1"/>
          </p:cNvSpPr>
          <p:nvPr>
            <p:ph type="ftr" sz="quarter" idx="3"/>
          </p:nvPr>
        </p:nvSpPr>
        <p:spPr>
          <a:xfrm>
            <a:off x="457199" y="6488721"/>
            <a:ext cx="2779487" cy="396643"/>
          </a:xfrm>
          <a:prstGeom prst="rect">
            <a:avLst/>
          </a:prstGeom>
        </p:spPr>
        <p:txBody>
          <a:bodyPr anchor="ctr"/>
          <a:lstStyle>
            <a:lvl1pPr>
              <a:defRPr sz="1100">
                <a:solidFill>
                  <a:schemeClr val="bg1"/>
                </a:solidFill>
                <a:latin typeface="Franklin Gothic Book" panose="020B0503020102020204" pitchFamily="34" charset="0"/>
              </a:defRPr>
            </a:lvl1pPr>
          </a:lstStyle>
          <a:p>
            <a:r>
              <a:rPr lang="fr-FR" dirty="0"/>
              <a:t>www.doranco.fr | 01 55 25 28 00</a:t>
            </a:r>
          </a:p>
        </p:txBody>
      </p:sp>
      <p:sp>
        <p:nvSpPr>
          <p:cNvPr id="145" name="Espace réservé du numéro de diapositive 5"/>
          <p:cNvSpPr>
            <a:spLocks noGrp="1"/>
          </p:cNvSpPr>
          <p:nvPr>
            <p:ph type="sldNum" sz="quarter" idx="4"/>
          </p:nvPr>
        </p:nvSpPr>
        <p:spPr>
          <a:xfrm>
            <a:off x="3543300" y="6491212"/>
            <a:ext cx="2057400" cy="365125"/>
          </a:xfrm>
          <a:prstGeom prst="rect">
            <a:avLst/>
          </a:prstGeom>
        </p:spPr>
        <p:txBody>
          <a:bodyPr vert="horz" lIns="91440" tIns="45720" rIns="91440" bIns="45720" rtlCol="0" anchor="ctr"/>
          <a:lstStyle>
            <a:lvl1pPr algn="ctr">
              <a:defRPr sz="1100">
                <a:solidFill>
                  <a:schemeClr val="bg1"/>
                </a:solidFill>
                <a:latin typeface="Franklin Gothic Book" panose="020B0503020102020204" pitchFamily="34" charset="0"/>
              </a:defRPr>
            </a:lvl1pPr>
          </a:lstStyle>
          <a:p>
            <a:fld id="{07C4DFEA-AAE8-4403-B42D-53C3950B26E2}" type="slidenum">
              <a:rPr lang="fr-FR" smtClean="0"/>
              <a:pPr/>
              <a:t>‹N°›</a:t>
            </a:fld>
            <a:endParaRPr lang="fr-FR" dirty="0"/>
          </a:p>
        </p:txBody>
      </p:sp>
      <p:sp>
        <p:nvSpPr>
          <p:cNvPr id="146" name="Titre 1"/>
          <p:cNvSpPr txBox="1">
            <a:spLocks/>
          </p:cNvSpPr>
          <p:nvPr userDrawn="1"/>
        </p:nvSpPr>
        <p:spPr>
          <a:xfrm rot="16200000">
            <a:off x="1624617" y="4078314"/>
            <a:ext cx="4204606" cy="581408"/>
          </a:xfrm>
          <a:prstGeom prst="rect">
            <a:avLst/>
          </a:prstGeom>
        </p:spPr>
        <p:txBody>
          <a:bodyPr anchor="b">
            <a:normAutofit/>
          </a:bodyPr>
          <a:lstStyle>
            <a:lvl1pPr algn="ct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r>
              <a:rPr lang="fr-FR" sz="2000" spc="300" dirty="0">
                <a:solidFill>
                  <a:schemeClr val="bg1"/>
                </a:solidFill>
              </a:rPr>
              <a:t>SOMMAIRE</a:t>
            </a:r>
          </a:p>
        </p:txBody>
      </p:sp>
      <p:sp>
        <p:nvSpPr>
          <p:cNvPr id="150" name="Espace réservé du titre 1"/>
          <p:cNvSpPr txBox="1">
            <a:spLocks/>
          </p:cNvSpPr>
          <p:nvPr userDrawn="1"/>
        </p:nvSpPr>
        <p:spPr>
          <a:xfrm>
            <a:off x="4361133" y="5231294"/>
            <a:ext cx="3373489"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ÉVALUATION</a:t>
            </a:r>
            <a:endParaRPr lang="fr-FR" sz="1400" b="0" spc="0" dirty="0">
              <a:solidFill>
                <a:srgbClr val="101024"/>
              </a:solidFill>
              <a:latin typeface="+mj-lt"/>
            </a:endParaRPr>
          </a:p>
        </p:txBody>
      </p:sp>
      <p:sp>
        <p:nvSpPr>
          <p:cNvPr id="152" name="Espace réservé du titre 1"/>
          <p:cNvSpPr txBox="1">
            <a:spLocks/>
          </p:cNvSpPr>
          <p:nvPr userDrawn="1"/>
        </p:nvSpPr>
        <p:spPr>
          <a:xfrm>
            <a:off x="4361133" y="5541920"/>
            <a:ext cx="269329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CORRECTIONS</a:t>
            </a:r>
            <a:endParaRPr lang="fr-FR" sz="1400" b="0" spc="0" dirty="0">
              <a:solidFill>
                <a:srgbClr val="101024"/>
              </a:solidFill>
              <a:latin typeface="+mj-lt"/>
            </a:endParaRPr>
          </a:p>
        </p:txBody>
      </p:sp>
      <p:sp>
        <p:nvSpPr>
          <p:cNvPr id="154" name="Espace réservé du titre 1"/>
          <p:cNvSpPr txBox="1">
            <a:spLocks/>
          </p:cNvSpPr>
          <p:nvPr userDrawn="1"/>
        </p:nvSpPr>
        <p:spPr>
          <a:xfrm>
            <a:off x="4361133" y="5850560"/>
            <a:ext cx="3403005"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rPr>
              <a:t>GLOSSAIRE</a:t>
            </a:r>
            <a:endParaRPr lang="fr-FR" sz="1400" b="0" spc="0" dirty="0">
              <a:solidFill>
                <a:srgbClr val="101024"/>
              </a:solidFill>
              <a:latin typeface="+mj-lt"/>
            </a:endParaRPr>
          </a:p>
        </p:txBody>
      </p:sp>
      <p:sp>
        <p:nvSpPr>
          <p:cNvPr id="156" name="Espace réservé du titre 1"/>
          <p:cNvSpPr txBox="1">
            <a:spLocks/>
          </p:cNvSpPr>
          <p:nvPr userDrawn="1"/>
        </p:nvSpPr>
        <p:spPr>
          <a:xfrm>
            <a:off x="4361133" y="6148162"/>
            <a:ext cx="3359242" cy="30026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spc="0" dirty="0">
                <a:solidFill>
                  <a:srgbClr val="101024"/>
                </a:solidFill>
                <a:latin typeface="+mj-lt"/>
                <a:cs typeface="Arial" panose="020B0604020202020204" pitchFamily="34" charset="0"/>
              </a:rPr>
              <a:t>RESSOURCES</a:t>
            </a:r>
            <a:endParaRPr lang="fr-FR" sz="1400" b="0" spc="0" dirty="0">
              <a:solidFill>
                <a:srgbClr val="101024"/>
              </a:solidFill>
              <a:latin typeface="+mj-lt"/>
              <a:cs typeface="Arial" panose="020B0604020202020204" pitchFamily="34" charset="0"/>
            </a:endParaRPr>
          </a:p>
        </p:txBody>
      </p:sp>
      <p:sp>
        <p:nvSpPr>
          <p:cNvPr id="51" name="Espace réservé du texte 2">
            <a:extLst>
              <a:ext uri="{FF2B5EF4-FFF2-40B4-BE49-F238E27FC236}">
                <a16:creationId xmlns:a16="http://schemas.microsoft.com/office/drawing/2014/main" id="{491899B9-2F21-CCFB-C502-12C98A9D7CAC}"/>
              </a:ext>
            </a:extLst>
          </p:cNvPr>
          <p:cNvSpPr>
            <a:spLocks noGrp="1"/>
          </p:cNvSpPr>
          <p:nvPr>
            <p:ph type="body" sz="quarter" idx="10" hasCustomPrompt="1"/>
          </p:nvPr>
        </p:nvSpPr>
        <p:spPr>
          <a:xfrm>
            <a:off x="30974" y="652076"/>
            <a:ext cx="4095395" cy="843350"/>
          </a:xfrm>
          <a:prstGeom prst="rect">
            <a:avLst/>
          </a:prstGeom>
        </p:spPr>
        <p:txBody>
          <a:bodyPr/>
          <a:lstStyle>
            <a:lvl1pPr algn="ctr">
              <a:defRPr sz="2500" b="1">
                <a:solidFill>
                  <a:schemeClr val="bg1"/>
                </a:solidFill>
                <a:latin typeface="Arial" panose="020B0604020202020204" pitchFamily="34" charset="0"/>
                <a:cs typeface="Arial" panose="020B0604020202020204" pitchFamily="34" charset="0"/>
              </a:defRPr>
            </a:lvl1pPr>
          </a:lstStyle>
          <a:p>
            <a:pPr lvl="0"/>
            <a:r>
              <a:rPr lang="fr-FR" dirty="0"/>
              <a:t>[ TITRE DE CHAPITRE ]</a:t>
            </a:r>
          </a:p>
        </p:txBody>
      </p:sp>
      <p:sp>
        <p:nvSpPr>
          <p:cNvPr id="10" name="Espace réservé du texte 9">
            <a:extLst>
              <a:ext uri="{FF2B5EF4-FFF2-40B4-BE49-F238E27FC236}">
                <a16:creationId xmlns:a16="http://schemas.microsoft.com/office/drawing/2014/main" id="{9EBBFE3B-9A82-B750-6BB0-CE293F240240}"/>
              </a:ext>
            </a:extLst>
          </p:cNvPr>
          <p:cNvSpPr>
            <a:spLocks noGrp="1"/>
          </p:cNvSpPr>
          <p:nvPr>
            <p:ph type="body" sz="quarter" idx="11" hasCustomPrompt="1"/>
          </p:nvPr>
        </p:nvSpPr>
        <p:spPr>
          <a:xfrm>
            <a:off x="7671289" y="86947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6" name="Espace réservé du texte 9">
            <a:extLst>
              <a:ext uri="{FF2B5EF4-FFF2-40B4-BE49-F238E27FC236}">
                <a16:creationId xmlns:a16="http://schemas.microsoft.com/office/drawing/2014/main" id="{5DEF1044-9CFE-0058-02C0-6C87AA8100B3}"/>
              </a:ext>
            </a:extLst>
          </p:cNvPr>
          <p:cNvSpPr>
            <a:spLocks noGrp="1"/>
          </p:cNvSpPr>
          <p:nvPr>
            <p:ph type="body" sz="quarter" idx="12" hasCustomPrompt="1"/>
          </p:nvPr>
        </p:nvSpPr>
        <p:spPr>
          <a:xfrm>
            <a:off x="7671289" y="1134820"/>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8" name="Espace réservé du texte 9">
            <a:extLst>
              <a:ext uri="{FF2B5EF4-FFF2-40B4-BE49-F238E27FC236}">
                <a16:creationId xmlns:a16="http://schemas.microsoft.com/office/drawing/2014/main" id="{45CBF187-FB03-6167-7295-FDF3E03148B2}"/>
              </a:ext>
            </a:extLst>
          </p:cNvPr>
          <p:cNvSpPr>
            <a:spLocks noGrp="1"/>
          </p:cNvSpPr>
          <p:nvPr>
            <p:ph type="body" sz="quarter" idx="13" hasCustomPrompt="1"/>
          </p:nvPr>
        </p:nvSpPr>
        <p:spPr>
          <a:xfrm>
            <a:off x="7671289" y="167948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59" name="Espace réservé du texte 9">
            <a:extLst>
              <a:ext uri="{FF2B5EF4-FFF2-40B4-BE49-F238E27FC236}">
                <a16:creationId xmlns:a16="http://schemas.microsoft.com/office/drawing/2014/main" id="{2CF95FE9-443B-AFD0-8801-1A1113746564}"/>
              </a:ext>
            </a:extLst>
          </p:cNvPr>
          <p:cNvSpPr>
            <a:spLocks noGrp="1"/>
          </p:cNvSpPr>
          <p:nvPr>
            <p:ph type="body" sz="quarter" idx="14" hasCustomPrompt="1"/>
          </p:nvPr>
        </p:nvSpPr>
        <p:spPr>
          <a:xfrm>
            <a:off x="7671289" y="238600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0" name="Espace réservé du texte 9">
            <a:extLst>
              <a:ext uri="{FF2B5EF4-FFF2-40B4-BE49-F238E27FC236}">
                <a16:creationId xmlns:a16="http://schemas.microsoft.com/office/drawing/2014/main" id="{331A9968-726D-037C-1C41-11D9EC2657B4}"/>
              </a:ext>
            </a:extLst>
          </p:cNvPr>
          <p:cNvSpPr>
            <a:spLocks noGrp="1"/>
          </p:cNvSpPr>
          <p:nvPr>
            <p:ph type="body" sz="quarter" idx="15" hasCustomPrompt="1"/>
          </p:nvPr>
        </p:nvSpPr>
        <p:spPr>
          <a:xfrm>
            <a:off x="7671289" y="263593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1" name="Espace réservé du texte 9">
            <a:extLst>
              <a:ext uri="{FF2B5EF4-FFF2-40B4-BE49-F238E27FC236}">
                <a16:creationId xmlns:a16="http://schemas.microsoft.com/office/drawing/2014/main" id="{42D53EAC-2832-BCB5-8790-ECBDD9ED0987}"/>
              </a:ext>
            </a:extLst>
          </p:cNvPr>
          <p:cNvSpPr>
            <a:spLocks noGrp="1"/>
          </p:cNvSpPr>
          <p:nvPr>
            <p:ph type="body" sz="quarter" idx="16" hasCustomPrompt="1"/>
          </p:nvPr>
        </p:nvSpPr>
        <p:spPr>
          <a:xfrm>
            <a:off x="7671289" y="2924123"/>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2" name="Espace réservé du texte 9">
            <a:extLst>
              <a:ext uri="{FF2B5EF4-FFF2-40B4-BE49-F238E27FC236}">
                <a16:creationId xmlns:a16="http://schemas.microsoft.com/office/drawing/2014/main" id="{018B580D-ED03-932B-EC96-5F22C07C5447}"/>
              </a:ext>
            </a:extLst>
          </p:cNvPr>
          <p:cNvSpPr>
            <a:spLocks noGrp="1"/>
          </p:cNvSpPr>
          <p:nvPr>
            <p:ph type="body" sz="quarter" idx="17" hasCustomPrompt="1"/>
          </p:nvPr>
        </p:nvSpPr>
        <p:spPr>
          <a:xfrm>
            <a:off x="7671289" y="318551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63" name="Espace réservé du texte 9">
            <a:extLst>
              <a:ext uri="{FF2B5EF4-FFF2-40B4-BE49-F238E27FC236}">
                <a16:creationId xmlns:a16="http://schemas.microsoft.com/office/drawing/2014/main" id="{91EC2A62-3F87-3C7D-5A67-1E18DCCB7896}"/>
              </a:ext>
            </a:extLst>
          </p:cNvPr>
          <p:cNvSpPr>
            <a:spLocks noGrp="1"/>
          </p:cNvSpPr>
          <p:nvPr>
            <p:ph type="body" sz="quarter" idx="18" hasCustomPrompt="1"/>
          </p:nvPr>
        </p:nvSpPr>
        <p:spPr>
          <a:xfrm>
            <a:off x="7671289" y="346860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6" name="Espace réservé du texte 9">
            <a:extLst>
              <a:ext uri="{FF2B5EF4-FFF2-40B4-BE49-F238E27FC236}">
                <a16:creationId xmlns:a16="http://schemas.microsoft.com/office/drawing/2014/main" id="{143D9429-851D-2554-6431-ED15C0CAF284}"/>
              </a:ext>
            </a:extLst>
          </p:cNvPr>
          <p:cNvSpPr>
            <a:spLocks noGrp="1"/>
          </p:cNvSpPr>
          <p:nvPr>
            <p:ph type="body" sz="quarter" idx="19" hasCustomPrompt="1"/>
          </p:nvPr>
        </p:nvSpPr>
        <p:spPr>
          <a:xfrm>
            <a:off x="7671289" y="139378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7" name="Espace réservé du texte 9">
            <a:extLst>
              <a:ext uri="{FF2B5EF4-FFF2-40B4-BE49-F238E27FC236}">
                <a16:creationId xmlns:a16="http://schemas.microsoft.com/office/drawing/2014/main" id="{DF96AA4B-BEDB-2DE2-0969-DB869D2BCAFC}"/>
              </a:ext>
            </a:extLst>
          </p:cNvPr>
          <p:cNvSpPr>
            <a:spLocks noGrp="1"/>
          </p:cNvSpPr>
          <p:nvPr>
            <p:ph type="body" sz="quarter" idx="20" hasCustomPrompt="1"/>
          </p:nvPr>
        </p:nvSpPr>
        <p:spPr>
          <a:xfrm>
            <a:off x="7621050" y="4107676"/>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8" name="Espace réservé du texte 9">
            <a:extLst>
              <a:ext uri="{FF2B5EF4-FFF2-40B4-BE49-F238E27FC236}">
                <a16:creationId xmlns:a16="http://schemas.microsoft.com/office/drawing/2014/main" id="{3CE6B9F0-E704-1856-0FBE-9EBFCE60291B}"/>
              </a:ext>
            </a:extLst>
          </p:cNvPr>
          <p:cNvSpPr>
            <a:spLocks noGrp="1"/>
          </p:cNvSpPr>
          <p:nvPr>
            <p:ph type="body" sz="quarter" idx="21" hasCustomPrompt="1"/>
          </p:nvPr>
        </p:nvSpPr>
        <p:spPr>
          <a:xfrm>
            <a:off x="7621050" y="441251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79" name="Espace réservé du texte 9">
            <a:extLst>
              <a:ext uri="{FF2B5EF4-FFF2-40B4-BE49-F238E27FC236}">
                <a16:creationId xmlns:a16="http://schemas.microsoft.com/office/drawing/2014/main" id="{66BF88BB-2CD7-C0AE-564B-AD9479D722D1}"/>
              </a:ext>
            </a:extLst>
          </p:cNvPr>
          <p:cNvSpPr>
            <a:spLocks noGrp="1"/>
          </p:cNvSpPr>
          <p:nvPr>
            <p:ph type="body" sz="quarter" idx="22" hasCustomPrompt="1"/>
          </p:nvPr>
        </p:nvSpPr>
        <p:spPr>
          <a:xfrm>
            <a:off x="7621050" y="4726455"/>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0" name="Espace réservé du texte 9">
            <a:extLst>
              <a:ext uri="{FF2B5EF4-FFF2-40B4-BE49-F238E27FC236}">
                <a16:creationId xmlns:a16="http://schemas.microsoft.com/office/drawing/2014/main" id="{1CAFBDCE-6A79-9E7F-55F7-08236CA5696D}"/>
              </a:ext>
            </a:extLst>
          </p:cNvPr>
          <p:cNvSpPr>
            <a:spLocks noGrp="1"/>
          </p:cNvSpPr>
          <p:nvPr>
            <p:ph type="body" sz="quarter" idx="23" hasCustomPrompt="1"/>
          </p:nvPr>
        </p:nvSpPr>
        <p:spPr>
          <a:xfrm>
            <a:off x="7621050" y="5270221"/>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1" name="Espace réservé du texte 9">
            <a:extLst>
              <a:ext uri="{FF2B5EF4-FFF2-40B4-BE49-F238E27FC236}">
                <a16:creationId xmlns:a16="http://schemas.microsoft.com/office/drawing/2014/main" id="{38248CAC-113C-E942-80A2-1FC37CC7C50D}"/>
              </a:ext>
            </a:extLst>
          </p:cNvPr>
          <p:cNvSpPr>
            <a:spLocks noGrp="1"/>
          </p:cNvSpPr>
          <p:nvPr>
            <p:ph type="body" sz="quarter" idx="24" hasCustomPrompt="1"/>
          </p:nvPr>
        </p:nvSpPr>
        <p:spPr>
          <a:xfrm>
            <a:off x="7621050" y="5531562"/>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2" name="Espace réservé du texte 9">
            <a:extLst>
              <a:ext uri="{FF2B5EF4-FFF2-40B4-BE49-F238E27FC236}">
                <a16:creationId xmlns:a16="http://schemas.microsoft.com/office/drawing/2014/main" id="{FF5FBBFA-1B0F-EB02-8343-B08E2DE3249B}"/>
              </a:ext>
            </a:extLst>
          </p:cNvPr>
          <p:cNvSpPr>
            <a:spLocks noGrp="1"/>
          </p:cNvSpPr>
          <p:nvPr>
            <p:ph type="body" sz="quarter" idx="25" hasCustomPrompt="1"/>
          </p:nvPr>
        </p:nvSpPr>
        <p:spPr>
          <a:xfrm>
            <a:off x="7619418" y="5840588"/>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83" name="Espace réservé du texte 9">
            <a:extLst>
              <a:ext uri="{FF2B5EF4-FFF2-40B4-BE49-F238E27FC236}">
                <a16:creationId xmlns:a16="http://schemas.microsoft.com/office/drawing/2014/main" id="{17FA2C32-5D85-40F4-88D2-F66E406914C7}"/>
              </a:ext>
            </a:extLst>
          </p:cNvPr>
          <p:cNvSpPr>
            <a:spLocks noGrp="1"/>
          </p:cNvSpPr>
          <p:nvPr>
            <p:ph type="body" sz="quarter" idx="26" hasCustomPrompt="1"/>
          </p:nvPr>
        </p:nvSpPr>
        <p:spPr>
          <a:xfrm>
            <a:off x="7619418" y="6137683"/>
            <a:ext cx="1263381" cy="261342"/>
          </a:xfrm>
          <a:prstGeom prst="rect">
            <a:avLst/>
          </a:prstGeom>
        </p:spPr>
        <p:txBody>
          <a:bodyPr/>
          <a:lstStyle>
            <a:lvl1pPr>
              <a:defRPr sz="1200">
                <a:solidFill>
                  <a:srgbClr val="C2211D"/>
                </a:solidFill>
                <a:latin typeface="+mj-lt"/>
              </a:defRPr>
            </a:lvl1pPr>
          </a:lstStyle>
          <a:p>
            <a:pPr lvl="0"/>
            <a:r>
              <a:rPr lang="fr-FR" dirty="0"/>
              <a:t>‹ N° DE PAGE›</a:t>
            </a:r>
          </a:p>
        </p:txBody>
      </p:sp>
      <p:sp>
        <p:nvSpPr>
          <p:cNvPr id="47" name="Espace réservé du texte 9">
            <a:extLst>
              <a:ext uri="{FF2B5EF4-FFF2-40B4-BE49-F238E27FC236}">
                <a16:creationId xmlns:a16="http://schemas.microsoft.com/office/drawing/2014/main" id="{724413DA-37AF-09FA-26E0-3EE376CAB9E8}"/>
              </a:ext>
            </a:extLst>
          </p:cNvPr>
          <p:cNvSpPr>
            <a:spLocks noGrp="1"/>
          </p:cNvSpPr>
          <p:nvPr>
            <p:ph type="body" sz="quarter" idx="27" hasCustomPrompt="1"/>
          </p:nvPr>
        </p:nvSpPr>
        <p:spPr>
          <a:xfrm>
            <a:off x="4385655" y="869471"/>
            <a:ext cx="184736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DÉFINITION</a:t>
            </a:r>
          </a:p>
        </p:txBody>
      </p:sp>
      <p:sp>
        <p:nvSpPr>
          <p:cNvPr id="48" name="Espace réservé du texte 9">
            <a:extLst>
              <a:ext uri="{FF2B5EF4-FFF2-40B4-BE49-F238E27FC236}">
                <a16:creationId xmlns:a16="http://schemas.microsoft.com/office/drawing/2014/main" id="{42A93845-CC7B-E8BD-FD63-567C6A9D7591}"/>
              </a:ext>
            </a:extLst>
          </p:cNvPr>
          <p:cNvSpPr>
            <a:spLocks noGrp="1"/>
          </p:cNvSpPr>
          <p:nvPr>
            <p:ph type="body" sz="quarter" idx="28" hasCustomPrompt="1"/>
          </p:nvPr>
        </p:nvSpPr>
        <p:spPr>
          <a:xfrm>
            <a:off x="4385655" y="1129551"/>
            <a:ext cx="184736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HISTORIQUE</a:t>
            </a:r>
          </a:p>
        </p:txBody>
      </p:sp>
      <p:sp>
        <p:nvSpPr>
          <p:cNvPr id="49" name="Espace réservé du texte 9">
            <a:extLst>
              <a:ext uri="{FF2B5EF4-FFF2-40B4-BE49-F238E27FC236}">
                <a16:creationId xmlns:a16="http://schemas.microsoft.com/office/drawing/2014/main" id="{14DC970C-E03C-9ABA-75CE-86CB515569D4}"/>
              </a:ext>
            </a:extLst>
          </p:cNvPr>
          <p:cNvSpPr>
            <a:spLocks noGrp="1"/>
          </p:cNvSpPr>
          <p:nvPr>
            <p:ph type="body" sz="quarter" idx="29" hasCustomPrompt="1"/>
          </p:nvPr>
        </p:nvSpPr>
        <p:spPr>
          <a:xfrm>
            <a:off x="4377169" y="1398822"/>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POINTS</a:t>
            </a:r>
          </a:p>
        </p:txBody>
      </p:sp>
      <p:sp>
        <p:nvSpPr>
          <p:cNvPr id="50" name="Espace réservé du texte 9">
            <a:extLst>
              <a:ext uri="{FF2B5EF4-FFF2-40B4-BE49-F238E27FC236}">
                <a16:creationId xmlns:a16="http://schemas.microsoft.com/office/drawing/2014/main" id="{EA794D4B-9407-4401-B158-546971247800}"/>
              </a:ext>
            </a:extLst>
          </p:cNvPr>
          <p:cNvSpPr>
            <a:spLocks noGrp="1"/>
          </p:cNvSpPr>
          <p:nvPr>
            <p:ph type="body" sz="quarter" idx="30" hasCustomPrompt="1"/>
          </p:nvPr>
        </p:nvSpPr>
        <p:spPr>
          <a:xfrm>
            <a:off x="4377169" y="1658902"/>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POINTS FAIBLES</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2" name="Espace réservé du texte 9">
            <a:extLst>
              <a:ext uri="{FF2B5EF4-FFF2-40B4-BE49-F238E27FC236}">
                <a16:creationId xmlns:a16="http://schemas.microsoft.com/office/drawing/2014/main" id="{F6CDB0CA-CC44-A6EB-6513-2D654B57361B}"/>
              </a:ext>
            </a:extLst>
          </p:cNvPr>
          <p:cNvSpPr>
            <a:spLocks noGrp="1"/>
          </p:cNvSpPr>
          <p:nvPr>
            <p:ph type="body" sz="quarter" idx="31" hasCustomPrompt="1"/>
          </p:nvPr>
        </p:nvSpPr>
        <p:spPr>
          <a:xfrm>
            <a:off x="4377169" y="2388349"/>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57" name="Espace réservé du texte 9">
            <a:extLst>
              <a:ext uri="{FF2B5EF4-FFF2-40B4-BE49-F238E27FC236}">
                <a16:creationId xmlns:a16="http://schemas.microsoft.com/office/drawing/2014/main" id="{099025D7-6CDE-8442-3EE4-EB03FDB19A05}"/>
              </a:ext>
            </a:extLst>
          </p:cNvPr>
          <p:cNvSpPr>
            <a:spLocks noGrp="1"/>
          </p:cNvSpPr>
          <p:nvPr>
            <p:ph type="body" sz="quarter" idx="32" hasCustomPrompt="1"/>
          </p:nvPr>
        </p:nvSpPr>
        <p:spPr>
          <a:xfrm>
            <a:off x="4377169" y="2665778"/>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65" name="Espace réservé du texte 9">
            <a:extLst>
              <a:ext uri="{FF2B5EF4-FFF2-40B4-BE49-F238E27FC236}">
                <a16:creationId xmlns:a16="http://schemas.microsoft.com/office/drawing/2014/main" id="{F0C2737D-1634-9352-1960-6EB42E497492}"/>
              </a:ext>
            </a:extLst>
          </p:cNvPr>
          <p:cNvSpPr>
            <a:spLocks noGrp="1"/>
          </p:cNvSpPr>
          <p:nvPr>
            <p:ph type="body" sz="quarter" idx="33" hasCustomPrompt="1"/>
          </p:nvPr>
        </p:nvSpPr>
        <p:spPr>
          <a:xfrm>
            <a:off x="4377169" y="2941768"/>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4" name="Espace réservé du texte 9">
            <a:extLst>
              <a:ext uri="{FF2B5EF4-FFF2-40B4-BE49-F238E27FC236}">
                <a16:creationId xmlns:a16="http://schemas.microsoft.com/office/drawing/2014/main" id="{657A77C1-AF68-3D4B-7775-324349183841}"/>
              </a:ext>
            </a:extLst>
          </p:cNvPr>
          <p:cNvSpPr>
            <a:spLocks noGrp="1"/>
          </p:cNvSpPr>
          <p:nvPr>
            <p:ph type="body" sz="quarter" idx="34" hasCustomPrompt="1"/>
          </p:nvPr>
        </p:nvSpPr>
        <p:spPr>
          <a:xfrm>
            <a:off x="4377169" y="3219935"/>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7" name="Espace réservé du texte 9">
            <a:extLst>
              <a:ext uri="{FF2B5EF4-FFF2-40B4-BE49-F238E27FC236}">
                <a16:creationId xmlns:a16="http://schemas.microsoft.com/office/drawing/2014/main" id="{D67B4C33-5587-3FCB-1065-1CBEEDBD50D9}"/>
              </a:ext>
            </a:extLst>
          </p:cNvPr>
          <p:cNvSpPr>
            <a:spLocks noGrp="1"/>
          </p:cNvSpPr>
          <p:nvPr>
            <p:ph type="body" sz="quarter" idx="35" hasCustomPrompt="1"/>
          </p:nvPr>
        </p:nvSpPr>
        <p:spPr>
          <a:xfrm>
            <a:off x="4377169" y="3470385"/>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89" name="Espace réservé du texte 9">
            <a:extLst>
              <a:ext uri="{FF2B5EF4-FFF2-40B4-BE49-F238E27FC236}">
                <a16:creationId xmlns:a16="http://schemas.microsoft.com/office/drawing/2014/main" id="{2D66C4DB-A6FC-917F-BFAD-957327DF9ED5}"/>
              </a:ext>
            </a:extLst>
          </p:cNvPr>
          <p:cNvSpPr>
            <a:spLocks noGrp="1"/>
          </p:cNvSpPr>
          <p:nvPr>
            <p:ph type="body" sz="quarter" idx="36" hasCustomPrompt="1"/>
          </p:nvPr>
        </p:nvSpPr>
        <p:spPr>
          <a:xfrm>
            <a:off x="4377169" y="4117191"/>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0" name="Espace réservé du texte 9">
            <a:extLst>
              <a:ext uri="{FF2B5EF4-FFF2-40B4-BE49-F238E27FC236}">
                <a16:creationId xmlns:a16="http://schemas.microsoft.com/office/drawing/2014/main" id="{4B76ACB0-46B5-64B5-FD52-C58C0CB2918A}"/>
              </a:ext>
            </a:extLst>
          </p:cNvPr>
          <p:cNvSpPr>
            <a:spLocks noGrp="1"/>
          </p:cNvSpPr>
          <p:nvPr>
            <p:ph type="body" sz="quarter" idx="37" hasCustomPrompt="1"/>
          </p:nvPr>
        </p:nvSpPr>
        <p:spPr>
          <a:xfrm>
            <a:off x="4385655" y="4419999"/>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TITRE 2</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1" name="Espace réservé du texte 9">
            <a:extLst>
              <a:ext uri="{FF2B5EF4-FFF2-40B4-BE49-F238E27FC236}">
                <a16:creationId xmlns:a16="http://schemas.microsoft.com/office/drawing/2014/main" id="{5C01F6A6-163D-1CA3-5E45-5BA29F3398F3}"/>
              </a:ext>
            </a:extLst>
          </p:cNvPr>
          <p:cNvSpPr>
            <a:spLocks noGrp="1"/>
          </p:cNvSpPr>
          <p:nvPr>
            <p:ph type="body" sz="quarter" idx="38" hasCustomPrompt="1"/>
          </p:nvPr>
        </p:nvSpPr>
        <p:spPr>
          <a:xfrm>
            <a:off x="4377169" y="4719150"/>
            <a:ext cx="1861636" cy="261342"/>
          </a:xfrm>
          <a:prstGeom prst="rect">
            <a:avLst/>
          </a:prstGeom>
        </p:spPr>
        <p:txBody>
          <a:bodyPr/>
          <a:lstStyle>
            <a:lvl1pPr>
              <a:defRPr sz="1400">
                <a:solidFill>
                  <a:srgbClr val="C2211D"/>
                </a:solidFill>
                <a:latin typeface="+mj-l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sz="1400" b="0" spc="0" dirty="0">
                <a:solidFill>
                  <a:srgbClr val="101024"/>
                </a:solidFill>
                <a:latin typeface="+mj-lt"/>
              </a:rPr>
              <a:t>MINI-TEST OU QCM</a:t>
            </a:r>
          </a:p>
          <a:p>
            <a:pPr marL="0" marR="0" lvl="0" indent="0" algn="l" defTabSz="914400" rtl="0" eaLnBrk="1" fontAlgn="auto" latinLnBrk="0" hangingPunct="1">
              <a:lnSpc>
                <a:spcPct val="90000"/>
              </a:lnSpc>
              <a:spcBef>
                <a:spcPct val="0"/>
              </a:spcBef>
              <a:spcAft>
                <a:spcPts val="0"/>
              </a:spcAft>
              <a:buClrTx/>
              <a:buSzTx/>
              <a:buFontTx/>
              <a:buNone/>
              <a:tabLst/>
              <a:defRPr/>
            </a:pPr>
            <a:endParaRPr lang="fr-FR" sz="1400" b="0" spc="0" dirty="0">
              <a:solidFill>
                <a:srgbClr val="101024"/>
              </a:solidFill>
              <a:latin typeface="+mj-lt"/>
            </a:endParaRPr>
          </a:p>
        </p:txBody>
      </p:sp>
      <p:sp>
        <p:nvSpPr>
          <p:cNvPr id="92" name="Espace réservé du texte 2">
            <a:extLst>
              <a:ext uri="{FF2B5EF4-FFF2-40B4-BE49-F238E27FC236}">
                <a16:creationId xmlns:a16="http://schemas.microsoft.com/office/drawing/2014/main" id="{3AD85411-40FF-71D5-5B5B-FE57300E2E8E}"/>
              </a:ext>
            </a:extLst>
          </p:cNvPr>
          <p:cNvSpPr>
            <a:spLocks noGrp="1"/>
          </p:cNvSpPr>
          <p:nvPr>
            <p:ph type="body" sz="quarter" idx="44" hasCustomPrompt="1"/>
          </p:nvPr>
        </p:nvSpPr>
        <p:spPr>
          <a:xfrm>
            <a:off x="4360663" y="2120927"/>
            <a:ext cx="4574007"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
        <p:nvSpPr>
          <p:cNvPr id="93" name="Espace réservé du texte 2">
            <a:extLst>
              <a:ext uri="{FF2B5EF4-FFF2-40B4-BE49-F238E27FC236}">
                <a16:creationId xmlns:a16="http://schemas.microsoft.com/office/drawing/2014/main" id="{5D94EA8C-C3AB-F789-6806-406094D402B9}"/>
              </a:ext>
            </a:extLst>
          </p:cNvPr>
          <p:cNvSpPr>
            <a:spLocks noGrp="1"/>
          </p:cNvSpPr>
          <p:nvPr>
            <p:ph type="body" sz="quarter" idx="45" hasCustomPrompt="1"/>
          </p:nvPr>
        </p:nvSpPr>
        <p:spPr>
          <a:xfrm>
            <a:off x="4385654" y="3841443"/>
            <a:ext cx="4497145" cy="254000"/>
          </a:xfrm>
          <a:prstGeom prst="rect">
            <a:avLst/>
          </a:prstGeom>
        </p:spPr>
        <p:txBody>
          <a:bodyPr/>
          <a:lstStyle>
            <a:lvl1pPr>
              <a:defRPr b="1">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fr-FR" sz="1400" spc="0" dirty="0">
                <a:solidFill>
                  <a:srgbClr val="101024"/>
                </a:solidFill>
                <a:latin typeface="+mj-lt"/>
              </a:rPr>
              <a:t>TITRE</a:t>
            </a:r>
            <a:r>
              <a:rPr lang="fr-FR" sz="1400" spc="0" baseline="0" dirty="0">
                <a:solidFill>
                  <a:srgbClr val="101024"/>
                </a:solidFill>
              </a:rPr>
              <a:t> 1</a:t>
            </a:r>
            <a:endParaRPr lang="fr-FR" sz="1400" spc="0" dirty="0">
              <a:solidFill>
                <a:srgbClr val="101024"/>
              </a:solidFill>
            </a:endParaRPr>
          </a:p>
          <a:p>
            <a:pPr lvl="0"/>
            <a:endParaRPr lang="fr-FR" dirty="0"/>
          </a:p>
        </p:txBody>
      </p:sp>
    </p:spTree>
    <p:extLst>
      <p:ext uri="{BB962C8B-B14F-4D97-AF65-F5344CB8AC3E}">
        <p14:creationId xmlns:p14="http://schemas.microsoft.com/office/powerpoint/2010/main" val="31386874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76873"/>
      </p:ext>
    </p:extLst>
  </p:cSld>
  <p:clrMap bg1="lt1" tx1="dk1" bg2="lt2" tx2="dk2" accent1="accent1" accent2="accent2" accent3="accent3" accent4="accent4" accent5="accent5" accent6="accent6" hlink="hlink" folHlink="folHlink"/>
  <p:sldLayoutIdLst>
    <p:sldLayoutId id="2147483685" r:id="rId1"/>
    <p:sldLayoutId id="2147483755" r:id="rId2"/>
    <p:sldLayoutId id="2147483730" r:id="rId3"/>
    <p:sldLayoutId id="2147483736" r:id="rId4"/>
    <p:sldLayoutId id="2147483737" r:id="rId5"/>
    <p:sldLayoutId id="2147483687" r:id="rId6"/>
    <p:sldLayoutId id="2147483738" r:id="rId7"/>
    <p:sldLayoutId id="2147483718" r:id="rId8"/>
    <p:sldLayoutId id="2147483713" r:id="rId9"/>
    <p:sldLayoutId id="2147483749" r:id="rId10"/>
    <p:sldLayoutId id="2147483750" r:id="rId11"/>
    <p:sldLayoutId id="2147483690" r:id="rId12"/>
    <p:sldLayoutId id="2147483728" r:id="rId13"/>
    <p:sldLayoutId id="2147483756" r:id="rId14"/>
    <p:sldLayoutId id="2147483691" r:id="rId15"/>
    <p:sldLayoutId id="2147483723" r:id="rId16"/>
    <p:sldLayoutId id="2147483727" r:id="rId17"/>
    <p:sldLayoutId id="2147483726" r:id="rId18"/>
    <p:sldLayoutId id="2147483742" r:id="rId19"/>
    <p:sldLayoutId id="2147483757" r:id="rId20"/>
    <p:sldLayoutId id="2147483715" r:id="rId21"/>
    <p:sldLayoutId id="2147483751" r:id="rId22"/>
    <p:sldLayoutId id="2147483752" r:id="rId23"/>
    <p:sldLayoutId id="2147483753" r:id="rId24"/>
    <p:sldLayoutId id="2147483719" r:id="rId25"/>
    <p:sldLayoutId id="2147483754" r:id="rId26"/>
    <p:sldLayoutId id="2147483732" r:id="rId27"/>
    <p:sldLayoutId id="2147483721" r:id="rId28"/>
    <p:sldLayoutId id="2147483722" r:id="rId29"/>
    <p:sldLayoutId id="2147483735" r:id="rId30"/>
    <p:sldLayoutId id="2147483744" r:id="rId31"/>
    <p:sldLayoutId id="2147483686" r:id="rId32"/>
    <p:sldLayoutId id="2147483746" r:id="rId33"/>
  </p:sldLayoutIdLst>
  <p:txStyles>
    <p:titleStyle>
      <a:lvl1pPr algn="r" defTabSz="914400" rtl="0" eaLnBrk="1" latinLnBrk="0" hangingPunct="1">
        <a:lnSpc>
          <a:spcPct val="90000"/>
        </a:lnSpc>
        <a:spcBef>
          <a:spcPct val="0"/>
        </a:spcBef>
        <a:buNone/>
        <a:defRPr sz="3000" b="1" kern="1200" spc="-150" baseline="0">
          <a:solidFill>
            <a:srgbClr val="800000"/>
          </a:solidFill>
          <a:latin typeface="Arial Narrow" panose="020B060602020203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7.xml"/><Relationship Id="rId7" Type="http://schemas.openxmlformats.org/officeDocument/2006/relationships/slide" Target="slide51.xml"/><Relationship Id="rId12" Type="http://schemas.openxmlformats.org/officeDocument/2006/relationships/slide" Target="slide62.xml"/><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46.xml"/><Relationship Id="rId11" Type="http://schemas.openxmlformats.org/officeDocument/2006/relationships/slide" Target="slide18.xml"/><Relationship Id="rId5" Type="http://schemas.openxmlformats.org/officeDocument/2006/relationships/slide" Target="slide32.xml"/><Relationship Id="rId10" Type="http://schemas.openxmlformats.org/officeDocument/2006/relationships/slide" Target="slide10.xml"/><Relationship Id="rId4" Type="http://schemas.openxmlformats.org/officeDocument/2006/relationships/slide" Target="slide8.xml"/><Relationship Id="rId9" Type="http://schemas.openxmlformats.org/officeDocument/2006/relationships/slide" Target="slide5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BB58B-A670-E673-161C-03DC7A48CE5B}"/>
              </a:ext>
            </a:extLst>
          </p:cNvPr>
          <p:cNvSpPr>
            <a:spLocks noGrp="1"/>
          </p:cNvSpPr>
          <p:nvPr>
            <p:ph type="title"/>
          </p:nvPr>
        </p:nvSpPr>
        <p:spPr>
          <a:xfrm>
            <a:off x="4887884" y="3328332"/>
            <a:ext cx="4264391" cy="1396474"/>
          </a:xfrm>
        </p:spPr>
        <p:txBody>
          <a:bodyPr/>
          <a:lstStyle/>
          <a:p>
            <a:pPr algn="ctr"/>
            <a:r>
              <a:rPr lang="fr-FR" dirty="0"/>
              <a:t>HTML / CSS</a:t>
            </a:r>
          </a:p>
        </p:txBody>
      </p:sp>
      <p:sp>
        <p:nvSpPr>
          <p:cNvPr id="3" name="Espace réservé du texte 2">
            <a:extLst>
              <a:ext uri="{FF2B5EF4-FFF2-40B4-BE49-F238E27FC236}">
                <a16:creationId xmlns:a16="http://schemas.microsoft.com/office/drawing/2014/main" id="{359471B3-F25F-B85F-4A13-B6E62C13C8E7}"/>
              </a:ext>
            </a:extLst>
          </p:cNvPr>
          <p:cNvSpPr>
            <a:spLocks noGrp="1"/>
          </p:cNvSpPr>
          <p:nvPr>
            <p:ph type="body" sz="quarter" idx="10"/>
          </p:nvPr>
        </p:nvSpPr>
        <p:spPr/>
        <p:txBody>
          <a:bodyPr/>
          <a:lstStyle/>
          <a:p>
            <a:r>
              <a:rPr lang="fr-FR" dirty="0"/>
              <a:t>Quentin </a:t>
            </a:r>
            <a:r>
              <a:rPr lang="fr-FR" dirty="0" err="1"/>
              <a:t>Vilfeu</a:t>
            </a:r>
            <a:endParaRPr lang="fr-FR" dirty="0"/>
          </a:p>
        </p:txBody>
      </p:sp>
      <p:sp>
        <p:nvSpPr>
          <p:cNvPr id="4" name="Espace réservé du texte 3">
            <a:extLst>
              <a:ext uri="{FF2B5EF4-FFF2-40B4-BE49-F238E27FC236}">
                <a16:creationId xmlns:a16="http://schemas.microsoft.com/office/drawing/2014/main" id="{F1D0D462-B62E-D553-3FB9-10D3774B081D}"/>
              </a:ext>
            </a:extLst>
          </p:cNvPr>
          <p:cNvSpPr>
            <a:spLocks noGrp="1"/>
          </p:cNvSpPr>
          <p:nvPr>
            <p:ph type="body" sz="quarter" idx="12"/>
          </p:nvPr>
        </p:nvSpPr>
        <p:spPr/>
        <p:txBody>
          <a:bodyPr/>
          <a:lstStyle/>
          <a:p>
            <a:r>
              <a:rPr lang="fr-FR" dirty="0"/>
              <a:t>Développeur </a:t>
            </a:r>
            <a:r>
              <a:rPr lang="fr-FR" dirty="0" err="1"/>
              <a:t>FullStack</a:t>
            </a:r>
            <a:endParaRPr lang="fr-FR" dirty="0"/>
          </a:p>
        </p:txBody>
      </p:sp>
    </p:spTree>
    <p:extLst>
      <p:ext uri="{BB962C8B-B14F-4D97-AF65-F5344CB8AC3E}">
        <p14:creationId xmlns:p14="http://schemas.microsoft.com/office/powerpoint/2010/main" val="499355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759470-2DE7-7AB6-89C4-0152E7793FE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604B4C51-222B-532F-E59A-2907B15AD502}"/>
              </a:ext>
            </a:extLst>
          </p:cNvPr>
          <p:cNvSpPr>
            <a:spLocks noGrp="1"/>
          </p:cNvSpPr>
          <p:nvPr>
            <p:ph type="body" sz="quarter" idx="16"/>
          </p:nvPr>
        </p:nvSpPr>
        <p:spPr/>
        <p:txBody>
          <a:bodyPr/>
          <a:lstStyle/>
          <a:p>
            <a:r>
              <a:rPr lang="fr-FR" dirty="0"/>
              <a:t>Structure d’une page HTML</a:t>
            </a:r>
          </a:p>
        </p:txBody>
      </p:sp>
      <p:sp>
        <p:nvSpPr>
          <p:cNvPr id="5" name="Espace réservé du texte 4">
            <a:extLst>
              <a:ext uri="{FF2B5EF4-FFF2-40B4-BE49-F238E27FC236}">
                <a16:creationId xmlns:a16="http://schemas.microsoft.com/office/drawing/2014/main" id="{90433FCC-6BFB-EF0E-1EC3-A6AF7E4F913C}"/>
              </a:ext>
            </a:extLst>
          </p:cNvPr>
          <p:cNvSpPr>
            <a:spLocks noGrp="1"/>
          </p:cNvSpPr>
          <p:nvPr>
            <p:ph type="body" sz="quarter" idx="13"/>
          </p:nvPr>
        </p:nvSpPr>
        <p:spPr>
          <a:xfrm>
            <a:off x="457199" y="1758471"/>
            <a:ext cx="8242789" cy="1670529"/>
          </a:xfrm>
        </p:spPr>
        <p:txBody>
          <a:bodyPr/>
          <a:lstStyle/>
          <a:p>
            <a:r>
              <a:rPr lang="fr-FR" dirty="0"/>
              <a:t>Structure minimale d’une page en HTML</a:t>
            </a:r>
          </a:p>
          <a:p>
            <a:r>
              <a:rPr lang="fr-FR" dirty="0"/>
              <a:t>Pour qu’une </a:t>
            </a:r>
            <a:r>
              <a:rPr lang="fr-FR" b="1" dirty="0"/>
              <a:t>page HTML soit déclarée valide</a:t>
            </a:r>
            <a:r>
              <a:rPr lang="fr-FR" dirty="0"/>
              <a:t>, elle doit obligatoirement comporter certains éléments et suivre un schéma précis.</a:t>
            </a:r>
          </a:p>
        </p:txBody>
      </p:sp>
      <p:pic>
        <p:nvPicPr>
          <p:cNvPr id="6" name="Google Shape;137;p25">
            <a:extLst>
              <a:ext uri="{FF2B5EF4-FFF2-40B4-BE49-F238E27FC236}">
                <a16:creationId xmlns:a16="http://schemas.microsoft.com/office/drawing/2014/main" id="{AC2AA777-B76A-DEDF-0EDF-825934EF4C99}"/>
              </a:ext>
            </a:extLst>
          </p:cNvPr>
          <p:cNvPicPr preferRelativeResize="0"/>
          <p:nvPr/>
        </p:nvPicPr>
        <p:blipFill>
          <a:blip r:embed="rId3">
            <a:alphaModFix/>
          </a:blip>
          <a:stretch>
            <a:fillRect/>
          </a:stretch>
        </p:blipFill>
        <p:spPr>
          <a:xfrm>
            <a:off x="1266825" y="2571750"/>
            <a:ext cx="6610350" cy="2133600"/>
          </a:xfrm>
          <a:prstGeom prst="rect">
            <a:avLst/>
          </a:prstGeom>
          <a:noFill/>
          <a:ln>
            <a:noFill/>
          </a:ln>
        </p:spPr>
      </p:pic>
    </p:spTree>
    <p:extLst>
      <p:ext uri="{BB962C8B-B14F-4D97-AF65-F5344CB8AC3E}">
        <p14:creationId xmlns:p14="http://schemas.microsoft.com/office/powerpoint/2010/main" val="65548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11</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Le Doctype</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p:txBody>
          <a:bodyPr/>
          <a:lstStyle/>
          <a:p>
            <a:r>
              <a:rPr lang="fr-FR" dirty="0"/>
              <a:t>Tout d’abord, nous devrons toujours démarrer une page HTML en précisant le doctype de notre document. Comme son nom l’indique, le doctype sert à préciser le type du document.</a:t>
            </a:r>
          </a:p>
          <a:p>
            <a:r>
              <a:rPr lang="fr-FR" dirty="0"/>
              <a:t>Faites bien attention à l’écriture du doctype : vous pouvez remarquer que la balise représentant le doctype commence par un point d’exclamation. Ceci est un cas unique.</a:t>
            </a:r>
          </a:p>
          <a:p>
            <a:r>
              <a:rPr lang="fr-FR" dirty="0"/>
              <a:t>Dans la balise doctype, on va préciser le langage utilisé, à savoir le HTML dans notre cas.</a:t>
            </a:r>
          </a:p>
          <a:p>
            <a:endParaRPr lang="fr-FR" dirty="0"/>
          </a:p>
        </p:txBody>
      </p:sp>
    </p:spTree>
    <p:extLst>
      <p:ext uri="{BB962C8B-B14F-4D97-AF65-F5344CB8AC3E}">
        <p14:creationId xmlns:p14="http://schemas.microsoft.com/office/powerpoint/2010/main" val="261824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12</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L’élément html</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p:txBody>
          <a:bodyPr/>
          <a:lstStyle/>
          <a:p>
            <a:r>
              <a:rPr lang="fr-FR" dirty="0"/>
              <a:t>Après le document, nous devons également mentionner un élément </a:t>
            </a:r>
            <a:r>
              <a:rPr lang="fr-FR" dirty="0">
                <a:highlight>
                  <a:srgbClr val="E9E9E9"/>
                </a:highlight>
              </a:rPr>
              <a:t>html</a:t>
            </a:r>
            <a:r>
              <a:rPr lang="fr-FR" dirty="0"/>
              <a:t>. </a:t>
            </a:r>
          </a:p>
          <a:p>
            <a:r>
              <a:rPr lang="fr-FR" dirty="0"/>
              <a:t>Cet élément est composé de deux balises </a:t>
            </a:r>
            <a:r>
              <a:rPr lang="fr-FR" dirty="0">
                <a:highlight>
                  <a:srgbClr val="E9E9E9"/>
                </a:highlight>
              </a:rPr>
              <a:t>&lt;html&gt;</a:t>
            </a:r>
            <a:r>
              <a:rPr lang="fr-FR" dirty="0"/>
              <a:t> et </a:t>
            </a:r>
            <a:r>
              <a:rPr lang="fr-FR" dirty="0">
                <a:highlight>
                  <a:srgbClr val="E9E9E9"/>
                </a:highlight>
              </a:rPr>
              <a:t>&lt;/html&gt;</a:t>
            </a:r>
            <a:r>
              <a:rPr lang="fr-FR" dirty="0"/>
              <a:t> et va représenter notre page HTML en soi. On va donc insérer tout le contenu de notre page (et donc les autres éléments) à l’intérieur de celui-ci.</a:t>
            </a:r>
          </a:p>
          <a:p>
            <a:endParaRPr lang="fr-FR" dirty="0"/>
          </a:p>
        </p:txBody>
      </p:sp>
    </p:spTree>
    <p:extLst>
      <p:ext uri="{BB962C8B-B14F-4D97-AF65-F5344CB8AC3E}">
        <p14:creationId xmlns:p14="http://schemas.microsoft.com/office/powerpoint/2010/main" val="380467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13</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Les éléments </a:t>
            </a:r>
            <a:r>
              <a:rPr lang="fr-FR" sz="1400" b="1" i="1" u="sng" dirty="0" err="1"/>
              <a:t>head</a:t>
            </a:r>
            <a:r>
              <a:rPr lang="fr-FR" sz="1400" b="1" i="1" u="sng" dirty="0"/>
              <a:t> et body</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p:txBody>
          <a:bodyPr/>
          <a:lstStyle/>
          <a:p>
            <a:r>
              <a:rPr lang="fr-FR" dirty="0"/>
              <a:t>A l’intérieur de l’élément </a:t>
            </a:r>
            <a:r>
              <a:rPr lang="fr-FR" dirty="0">
                <a:highlight>
                  <a:srgbClr val="E9E9E9"/>
                </a:highlight>
              </a:rPr>
              <a:t>html</a:t>
            </a:r>
            <a:r>
              <a:rPr lang="fr-FR" dirty="0"/>
              <a:t>, nous devons à nouveau indiquer deux éléments : </a:t>
            </a:r>
            <a:r>
              <a:rPr lang="fr-FR" dirty="0" err="1">
                <a:highlight>
                  <a:srgbClr val="E9E9E9"/>
                </a:highlight>
              </a:rPr>
              <a:t>head</a:t>
            </a:r>
            <a:r>
              <a:rPr lang="fr-FR" dirty="0"/>
              <a:t> et </a:t>
            </a:r>
            <a:r>
              <a:rPr lang="fr-FR" dirty="0">
                <a:highlight>
                  <a:srgbClr val="E9E9E9"/>
                </a:highlight>
              </a:rPr>
              <a:t>body</a:t>
            </a:r>
            <a:r>
              <a:rPr lang="fr-FR" dirty="0"/>
              <a:t>.</a:t>
            </a:r>
          </a:p>
          <a:p>
            <a:endParaRPr lang="fr-FR" dirty="0"/>
          </a:p>
          <a:p>
            <a:r>
              <a:rPr lang="fr-FR" dirty="0"/>
              <a:t>L’élément </a:t>
            </a:r>
            <a:r>
              <a:rPr lang="fr-FR" dirty="0" err="1">
                <a:highlight>
                  <a:srgbClr val="E9E9E9"/>
                </a:highlight>
              </a:rPr>
              <a:t>head</a:t>
            </a:r>
            <a:r>
              <a:rPr lang="fr-FR" dirty="0"/>
              <a:t> va contenir des </a:t>
            </a:r>
            <a:r>
              <a:rPr lang="fr-FR" dirty="0" err="1"/>
              <a:t>meta</a:t>
            </a:r>
            <a:r>
              <a:rPr lang="fr-FR" dirty="0"/>
              <a:t> informations relatives à la page, c’est-à-dire des informations générales dont la page va avoir besoin pour fonctionner, comme le titre de la page ou encore le type d’encodage utilisé.</a:t>
            </a:r>
          </a:p>
          <a:p>
            <a:endParaRPr lang="fr-FR" dirty="0"/>
          </a:p>
          <a:p>
            <a:r>
              <a:rPr lang="fr-FR" dirty="0"/>
              <a:t>L’élément </a:t>
            </a:r>
            <a:r>
              <a:rPr lang="fr-FR" dirty="0">
                <a:highlight>
                  <a:srgbClr val="E9E9E9"/>
                </a:highlight>
              </a:rPr>
              <a:t>body</a:t>
            </a:r>
            <a:r>
              <a:rPr lang="fr-FR" dirty="0"/>
              <a:t> va lui contenir tout le contenu « visible » de la page : les textes, images, liens, vidéos, etc.</a:t>
            </a:r>
          </a:p>
          <a:p>
            <a:endParaRPr lang="fr-FR" dirty="0"/>
          </a:p>
        </p:txBody>
      </p:sp>
    </p:spTree>
    <p:extLst>
      <p:ext uri="{BB962C8B-B14F-4D97-AF65-F5344CB8AC3E}">
        <p14:creationId xmlns:p14="http://schemas.microsoft.com/office/powerpoint/2010/main" val="1638761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14</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Les éléments </a:t>
            </a:r>
            <a:r>
              <a:rPr lang="fr-FR" sz="1400" b="1" i="1" u="sng" dirty="0" err="1"/>
              <a:t>title</a:t>
            </a:r>
            <a:r>
              <a:rPr lang="fr-FR" sz="1400" b="1" i="1" u="sng" dirty="0"/>
              <a:t> et </a:t>
            </a:r>
            <a:r>
              <a:rPr lang="fr-FR" sz="1400" b="1" i="1" u="sng" dirty="0" err="1"/>
              <a:t>meta</a:t>
            </a:r>
            <a:endParaRPr lang="fr-FR" sz="1400" b="1" i="1" u="sng" dirty="0"/>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p:txBody>
          <a:bodyPr/>
          <a:lstStyle/>
          <a:p>
            <a:r>
              <a:rPr lang="fr-FR" dirty="0"/>
              <a:t>Finalement, nous allons devoir indiquer au moins deux autres éléments à l’intérieur de notre élément </a:t>
            </a:r>
            <a:r>
              <a:rPr lang="fr-FR" dirty="0" err="1">
                <a:highlight>
                  <a:srgbClr val="E9E9E9"/>
                </a:highlight>
              </a:rPr>
              <a:t>head</a:t>
            </a:r>
            <a:r>
              <a:rPr lang="fr-FR" dirty="0"/>
              <a:t> : l’élément </a:t>
            </a:r>
            <a:r>
              <a:rPr lang="fr-FR" dirty="0" err="1">
                <a:highlight>
                  <a:srgbClr val="E9E9E9"/>
                </a:highlight>
              </a:rPr>
              <a:t>title</a:t>
            </a:r>
            <a:r>
              <a:rPr lang="fr-FR" dirty="0"/>
              <a:t>, qui va contenir le titre de la page et un élément </a:t>
            </a:r>
            <a:r>
              <a:rPr lang="fr-FR" dirty="0" err="1">
                <a:highlight>
                  <a:srgbClr val="E9E9E9"/>
                </a:highlight>
              </a:rPr>
              <a:t>meta</a:t>
            </a:r>
            <a:r>
              <a:rPr lang="fr-FR" dirty="0"/>
              <a:t> avec son attribut </a:t>
            </a:r>
            <a:r>
              <a:rPr lang="fr-FR" dirty="0" err="1">
                <a:highlight>
                  <a:srgbClr val="E9E9E9"/>
                </a:highlight>
              </a:rPr>
              <a:t>charset</a:t>
            </a:r>
            <a:r>
              <a:rPr lang="fr-FR" dirty="0"/>
              <a:t> qui va nous permettre de définir l’encodage de la page.</a:t>
            </a:r>
          </a:p>
          <a:p>
            <a:endParaRPr lang="fr-FR" dirty="0"/>
          </a:p>
          <a:p>
            <a:r>
              <a:rPr lang="fr-FR" dirty="0"/>
              <a:t>L’encodage est très important pour que tous nos caractères, notamment les accents, s’affichent normalement dans notre page. Pour nous autres, français, nous utiliserons la valeur </a:t>
            </a:r>
            <a:r>
              <a:rPr lang="fr-FR" dirty="0">
                <a:highlight>
                  <a:srgbClr val="E9E9E9"/>
                </a:highlight>
              </a:rPr>
              <a:t>utf-8</a:t>
            </a:r>
            <a:r>
              <a:rPr lang="fr-FR" dirty="0"/>
              <a:t>.</a:t>
            </a:r>
          </a:p>
          <a:p>
            <a:endParaRPr lang="fr-FR" dirty="0"/>
          </a:p>
          <a:p>
            <a:r>
              <a:rPr lang="fr-FR" dirty="0"/>
              <a:t>Notez que vous devrez également régler l’encodage de votre éditeur de texte sur </a:t>
            </a:r>
            <a:r>
              <a:rPr lang="fr-FR" dirty="0">
                <a:highlight>
                  <a:srgbClr val="E9E9E9"/>
                </a:highlight>
              </a:rPr>
              <a:t>utf-8</a:t>
            </a:r>
            <a:r>
              <a:rPr lang="fr-FR" dirty="0"/>
              <a:t> afin que tous les caractères s’affichent bien par la suite dans votre navigateur.</a:t>
            </a:r>
          </a:p>
          <a:p>
            <a:endParaRPr lang="fr-FR" dirty="0"/>
          </a:p>
        </p:txBody>
      </p:sp>
    </p:spTree>
    <p:extLst>
      <p:ext uri="{BB962C8B-B14F-4D97-AF65-F5344CB8AC3E}">
        <p14:creationId xmlns:p14="http://schemas.microsoft.com/office/powerpoint/2010/main" val="346857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15</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L’imbrication d’éléments</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a:xfrm>
            <a:off x="457200" y="1384300"/>
            <a:ext cx="8242300" cy="2215111"/>
          </a:xfrm>
        </p:spPr>
        <p:txBody>
          <a:bodyPr/>
          <a:lstStyle/>
          <a:p>
            <a:r>
              <a:rPr lang="fr-FR" dirty="0"/>
              <a:t>Un autre concept qu’il vous faut comprendre absolument pour coder en HTML est la façon dont le HTML traite ses éléments.</a:t>
            </a:r>
          </a:p>
          <a:p>
            <a:r>
              <a:rPr lang="fr-FR" dirty="0"/>
              <a:t>ci-dessus, nous avons </a:t>
            </a:r>
            <a:r>
              <a:rPr lang="fr-FR" b="1" dirty="0"/>
              <a:t>placé des éléments HTML à l’intérieur d’autres éléments </a:t>
            </a:r>
            <a:r>
              <a:rPr lang="fr-FR" dirty="0"/>
              <a:t>(par exemple, les éléments </a:t>
            </a:r>
            <a:r>
              <a:rPr lang="fr-FR" dirty="0" err="1"/>
              <a:t>title</a:t>
            </a:r>
            <a:r>
              <a:rPr lang="fr-FR" dirty="0"/>
              <a:t> et </a:t>
            </a:r>
            <a:r>
              <a:rPr lang="fr-FR" dirty="0" err="1"/>
              <a:t>meta</a:t>
            </a:r>
            <a:r>
              <a:rPr lang="fr-FR" dirty="0"/>
              <a:t> ont été placés à l'intérieur de l'élément </a:t>
            </a:r>
            <a:r>
              <a:rPr lang="fr-FR" dirty="0" err="1"/>
              <a:t>head</a:t>
            </a:r>
            <a:r>
              <a:rPr lang="fr-FR" dirty="0"/>
              <a:t>).</a:t>
            </a:r>
          </a:p>
          <a:p>
            <a:r>
              <a:rPr lang="fr-FR" dirty="0"/>
              <a:t>On ne peut pas </a:t>
            </a:r>
            <a:r>
              <a:rPr lang="fr-FR" b="1" dirty="0"/>
              <a:t>imbriquer des éléments HTML </a:t>
            </a:r>
            <a:r>
              <a:rPr lang="fr-FR" dirty="0"/>
              <a:t>n’importe comment et il faut suivre des règles précises.</a:t>
            </a:r>
          </a:p>
          <a:p>
            <a:r>
              <a:rPr lang="fr-FR" dirty="0"/>
              <a:t>Ainsi, nous n’avons absolument pas le droit de « croiser » les balises des éléments ou, pour le dire plus clairement : le premier élément déclaré doit toujours être le dernier refermé, tandis que le dernier ouvert doit toujours être le premier fermé.</a:t>
            </a:r>
          </a:p>
          <a:p>
            <a:endParaRPr lang="fr-FR" dirty="0"/>
          </a:p>
        </p:txBody>
      </p:sp>
      <p:pic>
        <p:nvPicPr>
          <p:cNvPr id="8" name="Image 7" descr="Une image contenant texte&#10;&#10;Description générée automatiquement">
            <a:extLst>
              <a:ext uri="{FF2B5EF4-FFF2-40B4-BE49-F238E27FC236}">
                <a16:creationId xmlns:a16="http://schemas.microsoft.com/office/drawing/2014/main" id="{9789B1FF-1D3D-8E53-98AB-DEF111DC6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270" y="3599411"/>
            <a:ext cx="5393460" cy="2709119"/>
          </a:xfrm>
          <a:prstGeom prst="rect">
            <a:avLst/>
          </a:prstGeom>
        </p:spPr>
      </p:pic>
    </p:spTree>
    <p:extLst>
      <p:ext uri="{BB962C8B-B14F-4D97-AF65-F5344CB8AC3E}">
        <p14:creationId xmlns:p14="http://schemas.microsoft.com/office/powerpoint/2010/main" val="3230117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16</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Indentation</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a:xfrm>
            <a:off x="457200" y="1384300"/>
            <a:ext cx="8242300" cy="2215111"/>
          </a:xfrm>
        </p:spPr>
        <p:txBody>
          <a:bodyPr/>
          <a:lstStyle/>
          <a:p>
            <a:r>
              <a:rPr lang="fr-FR" dirty="0"/>
              <a:t>Indenter correspond à créer des retraits en début de ligne de façon cohérente et logique.</a:t>
            </a:r>
          </a:p>
          <a:p>
            <a:r>
              <a:rPr lang="fr-FR" b="1" dirty="0"/>
              <a:t>Indenter va nous permettre d’avoir un code plus propre et plus lisible</a:t>
            </a:r>
            <a:r>
              <a:rPr lang="fr-FR" dirty="0"/>
              <a:t>, donc plus compréhensible. Indenter permet également de plus facilement détecter les erreurs potentielles dans un code.</a:t>
            </a:r>
          </a:p>
          <a:p>
            <a:endParaRPr lang="fr-FR" dirty="0"/>
          </a:p>
        </p:txBody>
      </p:sp>
      <p:pic>
        <p:nvPicPr>
          <p:cNvPr id="9" name="Google Shape;175;p31">
            <a:extLst>
              <a:ext uri="{FF2B5EF4-FFF2-40B4-BE49-F238E27FC236}">
                <a16:creationId xmlns:a16="http://schemas.microsoft.com/office/drawing/2014/main" id="{D1D2118C-1559-C76D-D544-79AD7E89C92A}"/>
              </a:ext>
            </a:extLst>
          </p:cNvPr>
          <p:cNvPicPr preferRelativeResize="0"/>
          <p:nvPr/>
        </p:nvPicPr>
        <p:blipFill>
          <a:blip r:embed="rId2">
            <a:alphaModFix/>
          </a:blip>
          <a:stretch>
            <a:fillRect/>
          </a:stretch>
        </p:blipFill>
        <p:spPr>
          <a:xfrm>
            <a:off x="120507" y="3599411"/>
            <a:ext cx="4187599" cy="1460225"/>
          </a:xfrm>
          <a:prstGeom prst="rect">
            <a:avLst/>
          </a:prstGeom>
          <a:noFill/>
          <a:ln>
            <a:noFill/>
          </a:ln>
        </p:spPr>
      </p:pic>
      <p:pic>
        <p:nvPicPr>
          <p:cNvPr id="10" name="Google Shape;176;p31">
            <a:extLst>
              <a:ext uri="{FF2B5EF4-FFF2-40B4-BE49-F238E27FC236}">
                <a16:creationId xmlns:a16="http://schemas.microsoft.com/office/drawing/2014/main" id="{03F193D8-ED3F-EF6B-521C-42F906C49C4E}"/>
              </a:ext>
            </a:extLst>
          </p:cNvPr>
          <p:cNvPicPr preferRelativeResize="0"/>
          <p:nvPr/>
        </p:nvPicPr>
        <p:blipFill>
          <a:blip r:embed="rId3">
            <a:alphaModFix/>
          </a:blip>
          <a:stretch>
            <a:fillRect/>
          </a:stretch>
        </p:blipFill>
        <p:spPr>
          <a:xfrm>
            <a:off x="4835894" y="3570756"/>
            <a:ext cx="4187599" cy="1460229"/>
          </a:xfrm>
          <a:prstGeom prst="rect">
            <a:avLst/>
          </a:prstGeom>
          <a:noFill/>
          <a:ln>
            <a:noFill/>
          </a:ln>
        </p:spPr>
      </p:pic>
    </p:spTree>
    <p:extLst>
      <p:ext uri="{BB962C8B-B14F-4D97-AF65-F5344CB8AC3E}">
        <p14:creationId xmlns:p14="http://schemas.microsoft.com/office/powerpoint/2010/main" val="41048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17</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2B295ECA-CE31-2789-5447-D5C8B216FEFF}"/>
              </a:ext>
            </a:extLst>
          </p:cNvPr>
          <p:cNvSpPr>
            <a:spLocks noGrp="1"/>
          </p:cNvSpPr>
          <p:nvPr>
            <p:ph type="body" sz="quarter" idx="14"/>
          </p:nvPr>
        </p:nvSpPr>
        <p:spPr/>
        <p:txBody>
          <a:bodyPr/>
          <a:lstStyle/>
          <a:p>
            <a:r>
              <a:rPr lang="fr-FR" sz="1400" b="1" i="1" u="sng" dirty="0"/>
              <a:t>Commentaires</a:t>
            </a:r>
          </a:p>
        </p:txBody>
      </p:sp>
      <p:sp>
        <p:nvSpPr>
          <p:cNvPr id="4" name="Espace réservé du texte 3">
            <a:extLst>
              <a:ext uri="{FF2B5EF4-FFF2-40B4-BE49-F238E27FC236}">
                <a16:creationId xmlns:a16="http://schemas.microsoft.com/office/drawing/2014/main" id="{D6DB7805-BC4D-7D2C-59EC-25169F8FA8AD}"/>
              </a:ext>
            </a:extLst>
          </p:cNvPr>
          <p:cNvSpPr>
            <a:spLocks noGrp="1"/>
          </p:cNvSpPr>
          <p:nvPr>
            <p:ph type="body" sz="quarter" idx="15"/>
          </p:nvPr>
        </p:nvSpPr>
        <p:spPr>
          <a:xfrm>
            <a:off x="457200" y="1384300"/>
            <a:ext cx="8242300" cy="2427741"/>
          </a:xfrm>
        </p:spPr>
        <p:txBody>
          <a:bodyPr/>
          <a:lstStyle/>
          <a:p>
            <a:r>
              <a:rPr lang="fr-FR" dirty="0"/>
              <a:t>Les lignes de commentaires vont être des lignes de texte que l’on va écrire au milieu de notre code, afin de donner des indications sur ce que fait le code en question.</a:t>
            </a:r>
          </a:p>
          <a:p>
            <a:r>
              <a:rPr lang="fr-FR" dirty="0"/>
              <a:t>Les commentaires seront invisibles pour vos visiteurs, ils ne servent qu’aux développeurs créant ou lisant le code.</a:t>
            </a:r>
          </a:p>
          <a:p>
            <a:r>
              <a:rPr lang="fr-FR" dirty="0"/>
              <a:t>Les commentaires vont être très utile dans deux situations : </a:t>
            </a:r>
          </a:p>
          <a:p>
            <a:r>
              <a:rPr lang="fr-FR" dirty="0"/>
              <a:t>Dans le cas d’un gros / long projet, afin de bien se rappeler soi même pourquoi nous avons écrit tel ou tel code, ou encore pour se repérer dans le code ;</a:t>
            </a:r>
          </a:p>
          <a:p>
            <a:r>
              <a:rPr lang="fr-FR" dirty="0"/>
              <a:t>Si l’on souhaite distribuer son code, ou si l’on travaille à plusieurs, cela fait beaucoup plus professionnel et permet aux autres développeurs de comprendre beaucoup plus rapidement et facilement le code distribué.</a:t>
            </a:r>
          </a:p>
          <a:p>
            <a:endParaRPr lang="fr-FR" dirty="0"/>
          </a:p>
        </p:txBody>
      </p:sp>
      <p:pic>
        <p:nvPicPr>
          <p:cNvPr id="11" name="Google Shape;183;p32">
            <a:extLst>
              <a:ext uri="{FF2B5EF4-FFF2-40B4-BE49-F238E27FC236}">
                <a16:creationId xmlns:a16="http://schemas.microsoft.com/office/drawing/2014/main" id="{D76D4F96-EB4B-8279-5ADF-99C22A47B8ED}"/>
              </a:ext>
            </a:extLst>
          </p:cNvPr>
          <p:cNvPicPr preferRelativeResize="0"/>
          <p:nvPr/>
        </p:nvPicPr>
        <p:blipFill>
          <a:blip r:embed="rId2">
            <a:alphaModFix/>
          </a:blip>
          <a:stretch>
            <a:fillRect/>
          </a:stretch>
        </p:blipFill>
        <p:spPr>
          <a:xfrm>
            <a:off x="1970218" y="3948105"/>
            <a:ext cx="5216263" cy="2427741"/>
          </a:xfrm>
          <a:prstGeom prst="rect">
            <a:avLst/>
          </a:prstGeom>
          <a:noFill/>
          <a:ln>
            <a:noFill/>
          </a:ln>
        </p:spPr>
      </p:pic>
    </p:spTree>
    <p:extLst>
      <p:ext uri="{BB962C8B-B14F-4D97-AF65-F5344CB8AC3E}">
        <p14:creationId xmlns:p14="http://schemas.microsoft.com/office/powerpoint/2010/main" val="1580139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E647A6-6AD3-B85C-F206-43545AB11387}"/>
              </a:ext>
            </a:extLst>
          </p:cNvPr>
          <p:cNvSpPr>
            <a:spLocks noGrp="1"/>
          </p:cNvSpPr>
          <p:nvPr>
            <p:ph type="title"/>
          </p:nvPr>
        </p:nvSpPr>
        <p:spPr/>
        <p:txBody>
          <a:bodyPr>
            <a:normAutofit fontScale="90000"/>
          </a:bodyPr>
          <a:lstStyle/>
          <a:p>
            <a:r>
              <a:rPr lang="fr-FR" dirty="0"/>
              <a:t>HTML</a:t>
            </a:r>
          </a:p>
        </p:txBody>
      </p:sp>
      <p:sp>
        <p:nvSpPr>
          <p:cNvPr id="3" name="Espace réservé du texte 2">
            <a:extLst>
              <a:ext uri="{FF2B5EF4-FFF2-40B4-BE49-F238E27FC236}">
                <a16:creationId xmlns:a16="http://schemas.microsoft.com/office/drawing/2014/main" id="{8ACDE1C4-E90B-541D-F916-BDC8B99AA022}"/>
              </a:ext>
            </a:extLst>
          </p:cNvPr>
          <p:cNvSpPr>
            <a:spLocks noGrp="1"/>
          </p:cNvSpPr>
          <p:nvPr>
            <p:ph type="body" sz="quarter" idx="14"/>
          </p:nvPr>
        </p:nvSpPr>
        <p:spPr/>
        <p:txBody>
          <a:bodyPr/>
          <a:lstStyle/>
          <a:p>
            <a:endParaRPr lang="fr-FR" dirty="0"/>
          </a:p>
        </p:txBody>
      </p:sp>
      <p:sp>
        <p:nvSpPr>
          <p:cNvPr id="4" name="Espace réservé du texte 3">
            <a:extLst>
              <a:ext uri="{FF2B5EF4-FFF2-40B4-BE49-F238E27FC236}">
                <a16:creationId xmlns:a16="http://schemas.microsoft.com/office/drawing/2014/main" id="{5968A88E-BE7F-4F55-A8BA-D33819DF52B0}"/>
              </a:ext>
            </a:extLst>
          </p:cNvPr>
          <p:cNvSpPr>
            <a:spLocks noGrp="1"/>
          </p:cNvSpPr>
          <p:nvPr>
            <p:ph type="body" sz="quarter" idx="16"/>
          </p:nvPr>
        </p:nvSpPr>
        <p:spPr/>
        <p:txBody>
          <a:bodyPr/>
          <a:lstStyle/>
          <a:p>
            <a:r>
              <a:rPr lang="fr-FR" dirty="0"/>
              <a:t>En savoir plus sur les balises</a:t>
            </a:r>
          </a:p>
          <a:p>
            <a:endParaRPr lang="fr-FR" dirty="0"/>
          </a:p>
        </p:txBody>
      </p:sp>
      <p:sp>
        <p:nvSpPr>
          <p:cNvPr id="5" name="Espace réservé du texte 4">
            <a:extLst>
              <a:ext uri="{FF2B5EF4-FFF2-40B4-BE49-F238E27FC236}">
                <a16:creationId xmlns:a16="http://schemas.microsoft.com/office/drawing/2014/main" id="{3E8754CF-4C13-C827-F0F1-D7F27A195289}"/>
              </a:ext>
            </a:extLst>
          </p:cNvPr>
          <p:cNvSpPr>
            <a:spLocks noGrp="1"/>
          </p:cNvSpPr>
          <p:nvPr>
            <p:ph type="body" sz="quarter" idx="13"/>
          </p:nvPr>
        </p:nvSpPr>
        <p:spPr>
          <a:xfrm>
            <a:off x="457199" y="2189976"/>
            <a:ext cx="8242789" cy="2382024"/>
          </a:xfrm>
        </p:spPr>
        <p:txBody>
          <a:bodyPr/>
          <a:lstStyle/>
          <a:p>
            <a:r>
              <a:rPr lang="fr-FR" dirty="0"/>
              <a:t>Rappelez vous que le HTML est un langage de balisage.</a:t>
            </a:r>
          </a:p>
          <a:p>
            <a:r>
              <a:rPr lang="fr-FR" dirty="0"/>
              <a:t>Le seul et unique rôle du HTML est de nous permettre de créer un document structuré en différenciant d’un point de vue sémantique les différents éléments d’une page.</a:t>
            </a:r>
          </a:p>
          <a:p>
            <a:r>
              <a:rPr lang="fr-FR" dirty="0"/>
              <a:t>Le but de tout ceci est que les navigateurs et les ordinateurs puissent comprendre la structure de notre document et son flux afin de l’afficher de la meilleure manière.</a:t>
            </a:r>
          </a:p>
          <a:p>
            <a:r>
              <a:rPr lang="fr-FR" dirty="0"/>
              <a:t>L’un des effets secondaires d’une bonne utilisation du HTML en tant que langage de balisage est un meilleur référencement sur des moteurs de recherche comme Google par exemple.</a:t>
            </a:r>
          </a:p>
          <a:p>
            <a:r>
              <a:rPr lang="fr-FR" dirty="0"/>
              <a:t>Il va donc être essentiel de différencier nos titres de nos paragraphes en HTML, ainsi que les parties de contenu plus ou moins importantes, etc.</a:t>
            </a:r>
          </a:p>
          <a:p>
            <a:endParaRPr lang="fr-FR" dirty="0"/>
          </a:p>
        </p:txBody>
      </p:sp>
    </p:spTree>
    <p:extLst>
      <p:ext uri="{BB962C8B-B14F-4D97-AF65-F5344CB8AC3E}">
        <p14:creationId xmlns:p14="http://schemas.microsoft.com/office/powerpoint/2010/main" val="192714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19</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a:xfrm>
            <a:off x="457199" y="503928"/>
            <a:ext cx="5926845" cy="261342"/>
          </a:xfrm>
        </p:spPr>
        <p:txBody>
          <a:bodyPr/>
          <a:lstStyle/>
          <a:p>
            <a:r>
              <a:rPr lang="fr-FR" sz="1400" b="1" i="1" dirty="0"/>
              <a:t>Balises : Titres</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a:xfrm>
            <a:off x="475341" y="765270"/>
            <a:ext cx="5933195" cy="4773330"/>
          </a:xfrm>
        </p:spPr>
        <p:txBody>
          <a:bodyPr/>
          <a:lstStyle/>
          <a:p>
            <a:r>
              <a:rPr lang="fr-FR" dirty="0"/>
              <a:t>Il existe six niveaux hiérarchiques de titres ("</a:t>
            </a:r>
            <a:r>
              <a:rPr lang="fr-FR" dirty="0" err="1"/>
              <a:t>heading</a:t>
            </a:r>
            <a:r>
              <a:rPr lang="fr-FR" dirty="0"/>
              <a:t>" en anglais) définis par les éléments h1, h2, h3, h4, h5 et h6. L'élément h1 représente un titre très important, h2 un titre important, h3 un titre d'importance moyenne, etc.</a:t>
            </a:r>
          </a:p>
          <a:p>
            <a:r>
              <a:rPr lang="fr-FR" dirty="0"/>
              <a:t>Vous n’avez le droit qu’à un seul élément h1 par section de page (nous verrons plus tard ce que cela signifie). En revanche, vous pouvez créer autant de titres h2, h3, etc. que nécessaire.</a:t>
            </a:r>
          </a:p>
          <a:p>
            <a:r>
              <a:rPr lang="fr-FR" dirty="0"/>
              <a:t>Faîtes bien attention à ne pas confondre les éléments h1, h2, etc. et l'élément </a:t>
            </a:r>
            <a:r>
              <a:rPr lang="fr-FR" dirty="0" err="1"/>
              <a:t>title</a:t>
            </a:r>
            <a:r>
              <a:rPr lang="fr-FR" dirty="0"/>
              <a:t>, qui sont complètement différents !</a:t>
            </a:r>
          </a:p>
          <a:p>
            <a:r>
              <a:rPr lang="fr-FR" dirty="0"/>
              <a:t>Les éléments h1, h2, etc. servent à définir des titres à l’intérieur de la page, tandis que l’élément </a:t>
            </a:r>
            <a:r>
              <a:rPr lang="fr-FR" dirty="0" err="1"/>
              <a:t>title</a:t>
            </a:r>
            <a:r>
              <a:rPr lang="fr-FR" dirty="0"/>
              <a:t> sert à définir le titre de la page, qui va s’afficher dans la barre haute de votre navigateur.</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6 niveaux hiérarchiques</a:t>
            </a:r>
          </a:p>
          <a:p>
            <a:r>
              <a:rPr lang="fr-FR" sz="1400" dirty="0">
                <a:solidFill>
                  <a:schemeClr val="bg1"/>
                </a:solidFill>
              </a:rPr>
              <a:t>h1 : Titre Principal</a:t>
            </a:r>
          </a:p>
          <a:p>
            <a:r>
              <a:rPr lang="fr-FR" sz="1400" dirty="0">
                <a:solidFill>
                  <a:schemeClr val="bg1"/>
                </a:solidFill>
              </a:rPr>
              <a:t>h2 : Titre Important</a:t>
            </a:r>
          </a:p>
          <a:p>
            <a:r>
              <a:rPr lang="fr-FR" sz="1400" dirty="0">
                <a:solidFill>
                  <a:schemeClr val="bg1"/>
                </a:solidFill>
              </a:rPr>
              <a:t>h3 : 2</a:t>
            </a:r>
            <a:r>
              <a:rPr lang="fr-FR" sz="1400" baseline="30000" dirty="0">
                <a:solidFill>
                  <a:schemeClr val="bg1"/>
                </a:solidFill>
              </a:rPr>
              <a:t>ème</a:t>
            </a:r>
            <a:r>
              <a:rPr lang="fr-FR" sz="1400" dirty="0">
                <a:solidFill>
                  <a:schemeClr val="bg1"/>
                </a:solidFill>
              </a:rPr>
              <a:t> Titre </a:t>
            </a:r>
            <a:r>
              <a:rPr lang="fr-FR" sz="1400" dirty="0" err="1">
                <a:solidFill>
                  <a:schemeClr val="bg1"/>
                </a:solidFill>
              </a:rPr>
              <a:t>Imporant</a:t>
            </a:r>
            <a:endParaRPr lang="fr-FR" sz="1400" dirty="0">
              <a:solidFill>
                <a:schemeClr val="bg1"/>
              </a:solidFill>
            </a:endParaRPr>
          </a:p>
          <a:p>
            <a:r>
              <a:rPr lang="fr-FR" sz="1400" dirty="0">
                <a:solidFill>
                  <a:schemeClr val="bg1"/>
                </a:solidFill>
              </a:rPr>
              <a:t>h4 : Importance Moyenne</a:t>
            </a:r>
          </a:p>
          <a:p>
            <a:r>
              <a:rPr lang="fr-FR" sz="1400" dirty="0">
                <a:solidFill>
                  <a:schemeClr val="bg1"/>
                </a:solidFill>
              </a:rPr>
              <a:t>h5 : Pas très Important</a:t>
            </a:r>
          </a:p>
          <a:p>
            <a:r>
              <a:rPr lang="fr-FR" sz="1400" dirty="0">
                <a:solidFill>
                  <a:schemeClr val="bg1"/>
                </a:solidFill>
              </a:rPr>
              <a:t>h6 : Pas Important</a:t>
            </a:r>
          </a:p>
        </p:txBody>
      </p:sp>
      <p:pic>
        <p:nvPicPr>
          <p:cNvPr id="10" name="Google Shape;196;p34">
            <a:extLst>
              <a:ext uri="{FF2B5EF4-FFF2-40B4-BE49-F238E27FC236}">
                <a16:creationId xmlns:a16="http://schemas.microsoft.com/office/drawing/2014/main" id="{5F47F08B-A86E-FAAB-9139-0A63DD604699}"/>
              </a:ext>
            </a:extLst>
          </p:cNvPr>
          <p:cNvPicPr preferRelativeResize="0"/>
          <p:nvPr/>
        </p:nvPicPr>
        <p:blipFill>
          <a:blip r:embed="rId2">
            <a:alphaModFix/>
          </a:blip>
          <a:stretch>
            <a:fillRect/>
          </a:stretch>
        </p:blipFill>
        <p:spPr>
          <a:xfrm>
            <a:off x="353265" y="3429000"/>
            <a:ext cx="3902852" cy="2941211"/>
          </a:xfrm>
          <a:prstGeom prst="rect">
            <a:avLst/>
          </a:prstGeom>
          <a:noFill/>
          <a:ln>
            <a:noFill/>
          </a:ln>
        </p:spPr>
      </p:pic>
      <p:pic>
        <p:nvPicPr>
          <p:cNvPr id="11" name="Google Shape;197;p34">
            <a:extLst>
              <a:ext uri="{FF2B5EF4-FFF2-40B4-BE49-F238E27FC236}">
                <a16:creationId xmlns:a16="http://schemas.microsoft.com/office/drawing/2014/main" id="{3AC8CD18-3FAF-9556-D640-860FB9EF32EA}"/>
              </a:ext>
            </a:extLst>
          </p:cNvPr>
          <p:cNvPicPr preferRelativeResize="0"/>
          <p:nvPr/>
        </p:nvPicPr>
        <p:blipFill rotWithShape="1">
          <a:blip r:embed="rId3">
            <a:alphaModFix/>
          </a:blip>
          <a:srcRect t="15142" r="44993"/>
          <a:stretch/>
        </p:blipFill>
        <p:spPr>
          <a:xfrm>
            <a:off x="3922300" y="3991121"/>
            <a:ext cx="2270551" cy="1816967"/>
          </a:xfrm>
          <a:prstGeom prst="rect">
            <a:avLst/>
          </a:prstGeom>
          <a:noFill/>
          <a:ln>
            <a:noFill/>
          </a:ln>
        </p:spPr>
      </p:pic>
    </p:spTree>
    <p:extLst>
      <p:ext uri="{BB962C8B-B14F-4D97-AF65-F5344CB8AC3E}">
        <p14:creationId xmlns:p14="http://schemas.microsoft.com/office/powerpoint/2010/main" val="285267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19" name="Espace réservé du pied de page 4"/>
          <p:cNvSpPr txBox="1">
            <a:spLocks/>
          </p:cNvSpPr>
          <p:nvPr/>
        </p:nvSpPr>
        <p:spPr>
          <a:xfrm>
            <a:off x="457199" y="6488721"/>
            <a:ext cx="2791098"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2"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a:t>
            </a:fld>
            <a:endParaRPr lang="fr-FR" dirty="0">
              <a:solidFill>
                <a:schemeClr val="bg1"/>
              </a:solidFill>
            </a:endParaRPr>
          </a:p>
        </p:txBody>
      </p:sp>
      <p:sp>
        <p:nvSpPr>
          <p:cNvPr id="5" name="Espace réservé du texte 4">
            <a:extLst>
              <a:ext uri="{FF2B5EF4-FFF2-40B4-BE49-F238E27FC236}">
                <a16:creationId xmlns:a16="http://schemas.microsoft.com/office/drawing/2014/main" id="{6CD1D6D8-8847-C577-FF2F-2574E1DE7560}"/>
              </a:ext>
            </a:extLst>
          </p:cNvPr>
          <p:cNvSpPr>
            <a:spLocks noGrp="1"/>
          </p:cNvSpPr>
          <p:nvPr>
            <p:ph type="body" sz="quarter" idx="10"/>
          </p:nvPr>
        </p:nvSpPr>
        <p:spPr/>
        <p:txBody>
          <a:bodyPr/>
          <a:lstStyle/>
          <a:p>
            <a:r>
              <a:rPr lang="fr-FR" sz="1800" dirty="0"/>
              <a:t>HTML / CSS</a:t>
            </a:r>
          </a:p>
        </p:txBody>
      </p:sp>
      <p:sp>
        <p:nvSpPr>
          <p:cNvPr id="6" name="Espace réservé du texte 5">
            <a:extLst>
              <a:ext uri="{FF2B5EF4-FFF2-40B4-BE49-F238E27FC236}">
                <a16:creationId xmlns:a16="http://schemas.microsoft.com/office/drawing/2014/main" id="{B251989C-3370-8BAB-8427-D2F13F10EAF3}"/>
              </a:ext>
            </a:extLst>
          </p:cNvPr>
          <p:cNvSpPr>
            <a:spLocks noGrp="1"/>
          </p:cNvSpPr>
          <p:nvPr>
            <p:ph type="body" sz="quarter" idx="12"/>
          </p:nvPr>
        </p:nvSpPr>
        <p:spPr/>
        <p:txBody>
          <a:bodyPr/>
          <a:lstStyle/>
          <a:p>
            <a:r>
              <a:rPr lang="fr-FR" dirty="0">
                <a:solidFill>
                  <a:schemeClr val="bg1"/>
                </a:solidFill>
              </a:rPr>
              <a:t>Concevoir des pages web à l’aide des langages HTML5/CSS3 en respectant les normes W3C.</a:t>
            </a:r>
          </a:p>
          <a:p>
            <a:endParaRPr lang="fr-FR" dirty="0">
              <a:solidFill>
                <a:schemeClr val="bg1"/>
              </a:solidFill>
            </a:endParaRPr>
          </a:p>
          <a:p>
            <a:r>
              <a:rPr lang="fr-FR" dirty="0">
                <a:solidFill>
                  <a:schemeClr val="bg1"/>
                </a:solidFill>
              </a:rPr>
              <a:t>Créer un site web responsive design et compatible sur chaque écran/navigateurs.</a:t>
            </a:r>
          </a:p>
          <a:p>
            <a:endParaRPr lang="fr-FR" dirty="0">
              <a:solidFill>
                <a:schemeClr val="bg1"/>
              </a:solidFill>
            </a:endParaRPr>
          </a:p>
          <a:p>
            <a:r>
              <a:rPr lang="fr-FR" dirty="0">
                <a:solidFill>
                  <a:schemeClr val="bg1"/>
                </a:solidFill>
              </a:rPr>
              <a:t>Etudier des problématiques d’intégration et apporter des solutions efficaces.</a:t>
            </a:r>
          </a:p>
        </p:txBody>
      </p:sp>
    </p:spTree>
    <p:extLst>
      <p:ext uri="{BB962C8B-B14F-4D97-AF65-F5344CB8AC3E}">
        <p14:creationId xmlns:p14="http://schemas.microsoft.com/office/powerpoint/2010/main" val="102177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20</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Paragraphes</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r>
              <a:rPr lang="fr-FR" dirty="0"/>
              <a:t>Pour créer des paragraphes en HTML, nous allons utiliser l’élément p.</a:t>
            </a:r>
          </a:p>
          <a:p>
            <a:r>
              <a:rPr lang="fr-FR" dirty="0"/>
              <a:t>On peut créer autant de paragraphes que l’on souhaite dans une page. A chaque nouveau paragraphe, il faut utiliser un nouvel élément p.</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&lt;p&gt; je suis un paragraphe &lt;/p&gt;</a:t>
            </a:r>
            <a:endParaRPr lang="fr-FR" sz="1400" dirty="0">
              <a:solidFill>
                <a:schemeClr val="bg1"/>
              </a:solidFill>
            </a:endParaRPr>
          </a:p>
        </p:txBody>
      </p:sp>
      <p:pic>
        <p:nvPicPr>
          <p:cNvPr id="12" name="Google Shape;210;p36">
            <a:extLst>
              <a:ext uri="{FF2B5EF4-FFF2-40B4-BE49-F238E27FC236}">
                <a16:creationId xmlns:a16="http://schemas.microsoft.com/office/drawing/2014/main" id="{DD33D3FD-E502-68E6-830E-EF9F9F465B76}"/>
              </a:ext>
            </a:extLst>
          </p:cNvPr>
          <p:cNvPicPr preferRelativeResize="0"/>
          <p:nvPr/>
        </p:nvPicPr>
        <p:blipFill>
          <a:blip r:embed="rId2">
            <a:alphaModFix/>
          </a:blip>
          <a:stretch>
            <a:fillRect/>
          </a:stretch>
        </p:blipFill>
        <p:spPr>
          <a:xfrm>
            <a:off x="450850" y="3082976"/>
            <a:ext cx="4260299" cy="2111728"/>
          </a:xfrm>
          <a:prstGeom prst="rect">
            <a:avLst/>
          </a:prstGeom>
          <a:noFill/>
          <a:ln>
            <a:noFill/>
          </a:ln>
        </p:spPr>
      </p:pic>
      <p:pic>
        <p:nvPicPr>
          <p:cNvPr id="13" name="Google Shape;211;p36">
            <a:extLst>
              <a:ext uri="{FF2B5EF4-FFF2-40B4-BE49-F238E27FC236}">
                <a16:creationId xmlns:a16="http://schemas.microsoft.com/office/drawing/2014/main" id="{8ADE240C-20D9-A983-6B53-5C80D3F7DFB1}"/>
              </a:ext>
            </a:extLst>
          </p:cNvPr>
          <p:cNvPicPr preferRelativeResize="0"/>
          <p:nvPr/>
        </p:nvPicPr>
        <p:blipFill rotWithShape="1">
          <a:blip r:embed="rId3">
            <a:alphaModFix/>
          </a:blip>
          <a:srcRect t="20328" r="47698"/>
          <a:stretch/>
        </p:blipFill>
        <p:spPr>
          <a:xfrm>
            <a:off x="3969202" y="3679481"/>
            <a:ext cx="2190195" cy="1067243"/>
          </a:xfrm>
          <a:prstGeom prst="rect">
            <a:avLst/>
          </a:prstGeom>
          <a:noFill/>
          <a:ln>
            <a:noFill/>
          </a:ln>
        </p:spPr>
      </p:pic>
    </p:spTree>
    <p:extLst>
      <p:ext uri="{BB962C8B-B14F-4D97-AF65-F5344CB8AC3E}">
        <p14:creationId xmlns:p14="http://schemas.microsoft.com/office/powerpoint/2010/main" val="270516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21</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Espaces et Retours à la ligne</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r>
              <a:rPr lang="fr-FR" dirty="0"/>
              <a:t>Vous pouvez ajouter autant d’espaces que vous le voulez au sein d’un paragraphe ou d’un titre ou effectuer des retours à la ligne dans votre code, ceux-ci ne seront jamais affichés visuellement dans votre navigateur.</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Les espaces ne sont pas interprétés</a:t>
            </a:r>
            <a:endParaRPr lang="fr-FR" sz="1400" dirty="0">
              <a:solidFill>
                <a:schemeClr val="bg1"/>
              </a:solidFill>
            </a:endParaRPr>
          </a:p>
        </p:txBody>
      </p:sp>
      <p:pic>
        <p:nvPicPr>
          <p:cNvPr id="14" name="Google Shape;210;p36">
            <a:extLst>
              <a:ext uri="{FF2B5EF4-FFF2-40B4-BE49-F238E27FC236}">
                <a16:creationId xmlns:a16="http://schemas.microsoft.com/office/drawing/2014/main" id="{2A2FF76C-A69E-E506-AFFD-DF668FAA6CA7}"/>
              </a:ext>
            </a:extLst>
          </p:cNvPr>
          <p:cNvPicPr preferRelativeResize="0"/>
          <p:nvPr/>
        </p:nvPicPr>
        <p:blipFill>
          <a:blip r:embed="rId2">
            <a:alphaModFix/>
          </a:blip>
          <a:stretch>
            <a:fillRect/>
          </a:stretch>
        </p:blipFill>
        <p:spPr>
          <a:xfrm>
            <a:off x="450850" y="2900096"/>
            <a:ext cx="4260299" cy="2111728"/>
          </a:xfrm>
          <a:prstGeom prst="rect">
            <a:avLst/>
          </a:prstGeom>
          <a:noFill/>
          <a:ln>
            <a:noFill/>
          </a:ln>
        </p:spPr>
      </p:pic>
      <p:pic>
        <p:nvPicPr>
          <p:cNvPr id="15" name="Google Shape;211;p36">
            <a:extLst>
              <a:ext uri="{FF2B5EF4-FFF2-40B4-BE49-F238E27FC236}">
                <a16:creationId xmlns:a16="http://schemas.microsoft.com/office/drawing/2014/main" id="{51A4A385-7C5E-AD15-B4CA-FFA39D1AD3E1}"/>
              </a:ext>
            </a:extLst>
          </p:cNvPr>
          <p:cNvPicPr preferRelativeResize="0"/>
          <p:nvPr/>
        </p:nvPicPr>
        <p:blipFill rotWithShape="1">
          <a:blip r:embed="rId3">
            <a:alphaModFix/>
          </a:blip>
          <a:srcRect t="20328" r="47698"/>
          <a:stretch/>
        </p:blipFill>
        <p:spPr>
          <a:xfrm>
            <a:off x="3969202" y="3496601"/>
            <a:ext cx="2190195" cy="1067243"/>
          </a:xfrm>
          <a:prstGeom prst="rect">
            <a:avLst/>
          </a:prstGeom>
          <a:noFill/>
          <a:ln>
            <a:noFill/>
          </a:ln>
        </p:spPr>
      </p:pic>
    </p:spTree>
    <p:extLst>
      <p:ext uri="{BB962C8B-B14F-4D97-AF65-F5344CB8AC3E}">
        <p14:creationId xmlns:p14="http://schemas.microsoft.com/office/powerpoint/2010/main" val="4242336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22</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Retour à la ligne</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Pour effectuer un retour à la ligne en HTML nous allons devoir utiliser l’élément </a:t>
            </a:r>
            <a:r>
              <a:rPr lang="fr-FR" dirty="0" err="1"/>
              <a:t>br</a:t>
            </a:r>
            <a:r>
              <a:rPr lang="fr-FR" dirty="0"/>
              <a:t> qui est représenté par une unique balise orpheline.</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a:t>
            </a:r>
            <a:r>
              <a:rPr lang="fr-FR" dirty="0" err="1">
                <a:solidFill>
                  <a:schemeClr val="bg1"/>
                </a:solidFill>
              </a:rPr>
              <a:t>br</a:t>
            </a:r>
            <a:r>
              <a:rPr lang="fr-FR" dirty="0">
                <a:solidFill>
                  <a:schemeClr val="bg1"/>
                </a:solidFill>
              </a:rPr>
              <a:t>&gt; : </a:t>
            </a:r>
          </a:p>
          <a:p>
            <a:pPr marL="285750" indent="-285750">
              <a:buFontTx/>
              <a:buChar char="-"/>
            </a:pPr>
            <a:r>
              <a:rPr lang="fr-FR" sz="1400" dirty="0">
                <a:solidFill>
                  <a:schemeClr val="bg1"/>
                </a:solidFill>
              </a:rPr>
              <a:t>Balise orpheline</a:t>
            </a:r>
          </a:p>
          <a:p>
            <a:pPr marL="285750" indent="-285750">
              <a:buFontTx/>
              <a:buChar char="-"/>
            </a:pPr>
            <a:r>
              <a:rPr lang="fr-FR" sz="1400" dirty="0">
                <a:solidFill>
                  <a:schemeClr val="bg1"/>
                </a:solidFill>
              </a:rPr>
              <a:t>Crée un saut de ligne</a:t>
            </a:r>
          </a:p>
        </p:txBody>
      </p:sp>
      <p:pic>
        <p:nvPicPr>
          <p:cNvPr id="10" name="Google Shape;226;p38">
            <a:extLst>
              <a:ext uri="{FF2B5EF4-FFF2-40B4-BE49-F238E27FC236}">
                <a16:creationId xmlns:a16="http://schemas.microsoft.com/office/drawing/2014/main" id="{078C9ADF-E7F7-4720-92B1-D89E0B301614}"/>
              </a:ext>
            </a:extLst>
          </p:cNvPr>
          <p:cNvPicPr preferRelativeResize="0"/>
          <p:nvPr/>
        </p:nvPicPr>
        <p:blipFill>
          <a:blip r:embed="rId2">
            <a:alphaModFix/>
          </a:blip>
          <a:stretch>
            <a:fillRect/>
          </a:stretch>
        </p:blipFill>
        <p:spPr>
          <a:xfrm>
            <a:off x="262517" y="2882328"/>
            <a:ext cx="4444201" cy="2190075"/>
          </a:xfrm>
          <a:prstGeom prst="rect">
            <a:avLst/>
          </a:prstGeom>
          <a:noFill/>
          <a:ln>
            <a:noFill/>
          </a:ln>
        </p:spPr>
      </p:pic>
      <p:pic>
        <p:nvPicPr>
          <p:cNvPr id="11" name="Google Shape;227;p38">
            <a:extLst>
              <a:ext uri="{FF2B5EF4-FFF2-40B4-BE49-F238E27FC236}">
                <a16:creationId xmlns:a16="http://schemas.microsoft.com/office/drawing/2014/main" id="{1893F94A-BBD7-B8D5-6B68-C451D80FD2FC}"/>
              </a:ext>
            </a:extLst>
          </p:cNvPr>
          <p:cNvPicPr preferRelativeResize="0"/>
          <p:nvPr/>
        </p:nvPicPr>
        <p:blipFill rotWithShape="1">
          <a:blip r:embed="rId3">
            <a:alphaModFix/>
          </a:blip>
          <a:srcRect t="19692" r="47470"/>
          <a:stretch/>
        </p:blipFill>
        <p:spPr>
          <a:xfrm>
            <a:off x="4325847" y="3363487"/>
            <a:ext cx="2141325" cy="1297216"/>
          </a:xfrm>
          <a:prstGeom prst="rect">
            <a:avLst/>
          </a:prstGeom>
          <a:noFill/>
          <a:ln>
            <a:noFill/>
          </a:ln>
        </p:spPr>
      </p:pic>
    </p:spTree>
    <p:extLst>
      <p:ext uri="{BB962C8B-B14F-4D97-AF65-F5344CB8AC3E}">
        <p14:creationId xmlns:p14="http://schemas.microsoft.com/office/powerpoint/2010/main" val="1269769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23</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Changement de Thématique</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Parfois, au sein d’un article par exemple, vous aborderez des thématiques différentes que vous voudrez séparer.</a:t>
            </a:r>
          </a:p>
          <a:p>
            <a:pPr lvl="0">
              <a:spcBef>
                <a:spcPts val="0"/>
              </a:spcBef>
            </a:pPr>
            <a:endParaRPr lang="fr-FR" dirty="0"/>
          </a:p>
          <a:p>
            <a:pPr lvl="0">
              <a:spcBef>
                <a:spcPts val="0"/>
              </a:spcBef>
            </a:pPr>
            <a:r>
              <a:rPr lang="fr-FR" dirty="0"/>
              <a:t>Dans ce cas là, il peut être intéressant d’utiliser l’élément </a:t>
            </a:r>
            <a:r>
              <a:rPr lang="fr-FR" dirty="0" err="1"/>
              <a:t>hr</a:t>
            </a:r>
            <a:r>
              <a:rPr lang="fr-FR" dirty="0"/>
              <a:t> plutôt que </a:t>
            </a:r>
            <a:r>
              <a:rPr lang="fr-FR" dirty="0" err="1"/>
              <a:t>br.</a:t>
            </a:r>
            <a:r>
              <a:rPr lang="fr-FR" dirty="0"/>
              <a:t> L'élément </a:t>
            </a:r>
            <a:r>
              <a:rPr lang="fr-FR" dirty="0" err="1"/>
              <a:t>hr</a:t>
            </a:r>
            <a:r>
              <a:rPr lang="fr-FR" dirty="0"/>
              <a:t> a justement été créé pour définir un retour à la ligne avec changement de thématique. Tout comme </a:t>
            </a:r>
            <a:r>
              <a:rPr lang="fr-FR" dirty="0" err="1"/>
              <a:t>br</a:t>
            </a:r>
            <a:r>
              <a:rPr lang="fr-FR" dirty="0"/>
              <a:t>, cet élément est représenté par une balise orpheline.</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a:t>
            </a:r>
            <a:r>
              <a:rPr lang="fr-FR" dirty="0" err="1">
                <a:solidFill>
                  <a:schemeClr val="bg1"/>
                </a:solidFill>
              </a:rPr>
              <a:t>hr</a:t>
            </a:r>
            <a:r>
              <a:rPr lang="fr-FR" dirty="0">
                <a:solidFill>
                  <a:schemeClr val="bg1"/>
                </a:solidFill>
              </a:rPr>
              <a:t>&gt; : </a:t>
            </a:r>
          </a:p>
          <a:p>
            <a:pPr marL="285750" indent="-285750">
              <a:buFontTx/>
              <a:buChar char="-"/>
            </a:pPr>
            <a:r>
              <a:rPr lang="fr-FR" sz="1400" dirty="0">
                <a:solidFill>
                  <a:schemeClr val="bg1"/>
                </a:solidFill>
              </a:rPr>
              <a:t>Balise orpheline</a:t>
            </a:r>
          </a:p>
          <a:p>
            <a:pPr marL="285750" indent="-285750">
              <a:buFontTx/>
              <a:buChar char="-"/>
            </a:pPr>
            <a:r>
              <a:rPr lang="fr-FR" sz="1400" dirty="0">
                <a:solidFill>
                  <a:schemeClr val="bg1"/>
                </a:solidFill>
              </a:rPr>
              <a:t>Crée un saut de ligne avec un trait sur toute la largeur</a:t>
            </a:r>
          </a:p>
        </p:txBody>
      </p:sp>
      <p:pic>
        <p:nvPicPr>
          <p:cNvPr id="12" name="Google Shape;234;p39">
            <a:extLst>
              <a:ext uri="{FF2B5EF4-FFF2-40B4-BE49-F238E27FC236}">
                <a16:creationId xmlns:a16="http://schemas.microsoft.com/office/drawing/2014/main" id="{A4594C3E-D7DB-C500-D869-1C0FC3D67B55}"/>
              </a:ext>
            </a:extLst>
          </p:cNvPr>
          <p:cNvPicPr preferRelativeResize="0"/>
          <p:nvPr/>
        </p:nvPicPr>
        <p:blipFill>
          <a:blip r:embed="rId2">
            <a:alphaModFix/>
          </a:blip>
          <a:stretch>
            <a:fillRect/>
          </a:stretch>
        </p:blipFill>
        <p:spPr>
          <a:xfrm>
            <a:off x="172551" y="3079113"/>
            <a:ext cx="4260299" cy="2473945"/>
          </a:xfrm>
          <a:prstGeom prst="rect">
            <a:avLst/>
          </a:prstGeom>
          <a:noFill/>
          <a:ln>
            <a:noFill/>
          </a:ln>
        </p:spPr>
      </p:pic>
      <p:pic>
        <p:nvPicPr>
          <p:cNvPr id="13" name="Google Shape;235;p39">
            <a:extLst>
              <a:ext uri="{FF2B5EF4-FFF2-40B4-BE49-F238E27FC236}">
                <a16:creationId xmlns:a16="http://schemas.microsoft.com/office/drawing/2014/main" id="{CC972B12-51FD-91C4-8729-A5EC6055FF4C}"/>
              </a:ext>
            </a:extLst>
          </p:cNvPr>
          <p:cNvPicPr preferRelativeResize="0"/>
          <p:nvPr/>
        </p:nvPicPr>
        <p:blipFill rotWithShape="1">
          <a:blip r:embed="rId3">
            <a:alphaModFix/>
          </a:blip>
          <a:srcRect t="19119" r="18490"/>
          <a:stretch/>
        </p:blipFill>
        <p:spPr>
          <a:xfrm>
            <a:off x="3596080" y="3507971"/>
            <a:ext cx="3066264" cy="1074121"/>
          </a:xfrm>
          <a:prstGeom prst="rect">
            <a:avLst/>
          </a:prstGeom>
          <a:noFill/>
          <a:ln>
            <a:noFill/>
          </a:ln>
        </p:spPr>
      </p:pic>
    </p:spTree>
    <p:extLst>
      <p:ext uri="{BB962C8B-B14F-4D97-AF65-F5344CB8AC3E}">
        <p14:creationId xmlns:p14="http://schemas.microsoft.com/office/powerpoint/2010/main" val="357515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24</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les Espaces</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Il n’existe pas à proprement parler d’élément permettant de gérer les espaces en HTML.</a:t>
            </a:r>
          </a:p>
          <a:p>
            <a:pPr lvl="0">
              <a:spcBef>
                <a:spcPts val="0"/>
              </a:spcBef>
            </a:pPr>
            <a:endParaRPr lang="fr-FR" dirty="0"/>
          </a:p>
          <a:p>
            <a:pPr lvl="0">
              <a:spcBef>
                <a:spcPts val="0"/>
              </a:spcBef>
            </a:pPr>
            <a:r>
              <a:rPr lang="fr-FR" dirty="0"/>
              <a:t>Cependant, on va pouvoir utiliser l’élément </a:t>
            </a:r>
            <a:r>
              <a:rPr lang="fr-FR" dirty="0" err="1"/>
              <a:t>pre</a:t>
            </a:r>
            <a:r>
              <a:rPr lang="fr-FR" dirty="0"/>
              <a:t> qui sert à préformater un texte.</a:t>
            </a:r>
          </a:p>
          <a:p>
            <a:pPr lvl="0">
              <a:spcBef>
                <a:spcPts val="0"/>
              </a:spcBef>
            </a:pPr>
            <a:endParaRPr lang="fr-FR" dirty="0"/>
          </a:p>
          <a:p>
            <a:pPr lvl="0">
              <a:spcBef>
                <a:spcPts val="0"/>
              </a:spcBef>
            </a:pPr>
            <a:r>
              <a:rPr lang="fr-FR" dirty="0"/>
              <a:t>Le texte écrit à l’intérieur de cet élément va conserver la mise en forme que nous allons lui donner</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a:t>
            </a:r>
            <a:r>
              <a:rPr lang="fr-FR" dirty="0" err="1">
                <a:solidFill>
                  <a:schemeClr val="bg1"/>
                </a:solidFill>
              </a:rPr>
              <a:t>pre</a:t>
            </a:r>
            <a:r>
              <a:rPr lang="fr-FR" dirty="0">
                <a:solidFill>
                  <a:schemeClr val="bg1"/>
                </a:solidFill>
              </a:rPr>
              <a:t>&gt; &lt;/</a:t>
            </a:r>
            <a:r>
              <a:rPr lang="fr-FR" dirty="0" err="1">
                <a:solidFill>
                  <a:schemeClr val="bg1"/>
                </a:solidFill>
              </a:rPr>
              <a:t>pre</a:t>
            </a:r>
            <a:r>
              <a:rPr lang="fr-FR" dirty="0">
                <a:solidFill>
                  <a:schemeClr val="bg1"/>
                </a:solidFill>
              </a:rPr>
              <a:t>&gt; : </a:t>
            </a:r>
          </a:p>
          <a:p>
            <a:pPr marL="285750" indent="-285750">
              <a:buFontTx/>
              <a:buChar char="-"/>
            </a:pPr>
            <a:r>
              <a:rPr lang="fr-FR" sz="1400" dirty="0">
                <a:solidFill>
                  <a:schemeClr val="bg1"/>
                </a:solidFill>
              </a:rPr>
              <a:t>Balise de </a:t>
            </a:r>
            <a:r>
              <a:rPr lang="fr-FR" sz="1400" dirty="0" err="1">
                <a:solidFill>
                  <a:schemeClr val="bg1"/>
                </a:solidFill>
              </a:rPr>
              <a:t>préformatage</a:t>
            </a:r>
            <a:endParaRPr lang="fr-FR" sz="1400" dirty="0">
              <a:solidFill>
                <a:schemeClr val="bg1"/>
              </a:solidFill>
            </a:endParaRPr>
          </a:p>
        </p:txBody>
      </p:sp>
      <p:pic>
        <p:nvPicPr>
          <p:cNvPr id="10" name="Google Shape;242;p40">
            <a:extLst>
              <a:ext uri="{FF2B5EF4-FFF2-40B4-BE49-F238E27FC236}">
                <a16:creationId xmlns:a16="http://schemas.microsoft.com/office/drawing/2014/main" id="{390DC498-8EEB-562E-C96C-5D38855C5D7D}"/>
              </a:ext>
            </a:extLst>
          </p:cNvPr>
          <p:cNvPicPr preferRelativeResize="0"/>
          <p:nvPr/>
        </p:nvPicPr>
        <p:blipFill>
          <a:blip r:embed="rId2">
            <a:alphaModFix/>
          </a:blip>
          <a:stretch>
            <a:fillRect/>
          </a:stretch>
        </p:blipFill>
        <p:spPr>
          <a:xfrm>
            <a:off x="95569" y="3181156"/>
            <a:ext cx="4627325" cy="2833750"/>
          </a:xfrm>
          <a:prstGeom prst="rect">
            <a:avLst/>
          </a:prstGeom>
          <a:noFill/>
          <a:ln>
            <a:noFill/>
          </a:ln>
        </p:spPr>
      </p:pic>
      <p:pic>
        <p:nvPicPr>
          <p:cNvPr id="11" name="Google Shape;243;p40">
            <a:extLst>
              <a:ext uri="{FF2B5EF4-FFF2-40B4-BE49-F238E27FC236}">
                <a16:creationId xmlns:a16="http://schemas.microsoft.com/office/drawing/2014/main" id="{10C4BEF9-6BF4-172A-1B3E-0F34A3E43728}"/>
              </a:ext>
            </a:extLst>
          </p:cNvPr>
          <p:cNvPicPr preferRelativeResize="0"/>
          <p:nvPr/>
        </p:nvPicPr>
        <p:blipFill rotWithShape="1">
          <a:blip r:embed="rId3">
            <a:alphaModFix/>
          </a:blip>
          <a:srcRect t="17886" r="27224"/>
          <a:stretch/>
        </p:blipFill>
        <p:spPr>
          <a:xfrm>
            <a:off x="3776095" y="3337560"/>
            <a:ext cx="2833375" cy="1137802"/>
          </a:xfrm>
          <a:prstGeom prst="rect">
            <a:avLst/>
          </a:prstGeom>
          <a:noFill/>
          <a:ln>
            <a:noFill/>
          </a:ln>
        </p:spPr>
      </p:pic>
    </p:spTree>
    <p:extLst>
      <p:ext uri="{BB962C8B-B14F-4D97-AF65-F5344CB8AC3E}">
        <p14:creationId xmlns:p14="http://schemas.microsoft.com/office/powerpoint/2010/main" val="154564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25</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Strong</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L’élément HTML </a:t>
            </a:r>
            <a:r>
              <a:rPr lang="fr-FR" dirty="0" err="1"/>
              <a:t>strong</a:t>
            </a:r>
            <a:r>
              <a:rPr lang="fr-FR" dirty="0"/>
              <a:t> va être utilisé pour signifier qu’un contenu est très important et doit être considéré comme tel par les moteurs de recherche.</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a:t>
            </a:r>
            <a:r>
              <a:rPr lang="fr-FR" dirty="0" err="1">
                <a:solidFill>
                  <a:schemeClr val="bg1"/>
                </a:solidFill>
              </a:rPr>
              <a:t>strong</a:t>
            </a:r>
            <a:r>
              <a:rPr lang="fr-FR" dirty="0">
                <a:solidFill>
                  <a:schemeClr val="bg1"/>
                </a:solidFill>
              </a:rPr>
              <a:t>&gt; &lt;/</a:t>
            </a:r>
            <a:r>
              <a:rPr lang="fr-FR" dirty="0" err="1">
                <a:solidFill>
                  <a:schemeClr val="bg1"/>
                </a:solidFill>
              </a:rPr>
              <a:t>strong</a:t>
            </a:r>
            <a:r>
              <a:rPr lang="fr-FR" dirty="0">
                <a:solidFill>
                  <a:schemeClr val="bg1"/>
                </a:solidFill>
              </a:rPr>
              <a:t>&gt; : </a:t>
            </a:r>
          </a:p>
          <a:p>
            <a:pPr marL="285750" indent="-285750">
              <a:buFontTx/>
              <a:buChar char="-"/>
            </a:pPr>
            <a:r>
              <a:rPr lang="fr-FR" sz="1400" dirty="0">
                <a:solidFill>
                  <a:schemeClr val="bg1"/>
                </a:solidFill>
              </a:rPr>
              <a:t>Met les mots en gras dans la plus part des cas</a:t>
            </a:r>
          </a:p>
        </p:txBody>
      </p:sp>
      <p:pic>
        <p:nvPicPr>
          <p:cNvPr id="12" name="Google Shape;256;p42">
            <a:extLst>
              <a:ext uri="{FF2B5EF4-FFF2-40B4-BE49-F238E27FC236}">
                <a16:creationId xmlns:a16="http://schemas.microsoft.com/office/drawing/2014/main" id="{353E8000-9E8B-FFAC-3BA3-3100EBF042F4}"/>
              </a:ext>
            </a:extLst>
          </p:cNvPr>
          <p:cNvPicPr preferRelativeResize="0"/>
          <p:nvPr/>
        </p:nvPicPr>
        <p:blipFill>
          <a:blip r:embed="rId2">
            <a:alphaModFix/>
          </a:blip>
          <a:stretch>
            <a:fillRect/>
          </a:stretch>
        </p:blipFill>
        <p:spPr>
          <a:xfrm>
            <a:off x="1125786" y="2245551"/>
            <a:ext cx="4260299" cy="2093317"/>
          </a:xfrm>
          <a:prstGeom prst="rect">
            <a:avLst/>
          </a:prstGeom>
          <a:noFill/>
          <a:ln>
            <a:noFill/>
          </a:ln>
        </p:spPr>
      </p:pic>
      <p:pic>
        <p:nvPicPr>
          <p:cNvPr id="13" name="Google Shape;257;p42">
            <a:extLst>
              <a:ext uri="{FF2B5EF4-FFF2-40B4-BE49-F238E27FC236}">
                <a16:creationId xmlns:a16="http://schemas.microsoft.com/office/drawing/2014/main" id="{8CA5EC0A-B5DE-8047-88D3-EF2C3F8F45D2}"/>
              </a:ext>
            </a:extLst>
          </p:cNvPr>
          <p:cNvPicPr preferRelativeResize="0"/>
          <p:nvPr/>
        </p:nvPicPr>
        <p:blipFill>
          <a:blip r:embed="rId3">
            <a:alphaModFix/>
          </a:blip>
          <a:stretch>
            <a:fillRect/>
          </a:stretch>
        </p:blipFill>
        <p:spPr>
          <a:xfrm>
            <a:off x="1125786" y="4447698"/>
            <a:ext cx="4221800" cy="1003750"/>
          </a:xfrm>
          <a:prstGeom prst="rect">
            <a:avLst/>
          </a:prstGeom>
          <a:noFill/>
          <a:ln>
            <a:noFill/>
          </a:ln>
        </p:spPr>
      </p:pic>
    </p:spTree>
    <p:extLst>
      <p:ext uri="{BB962C8B-B14F-4D97-AF65-F5344CB8AC3E}">
        <p14:creationId xmlns:p14="http://schemas.microsoft.com/office/powerpoint/2010/main" val="3193899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26</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a:t>
            </a:r>
            <a:r>
              <a:rPr lang="fr-FR" sz="1400" b="1" i="1" dirty="0" err="1"/>
              <a:t>em</a:t>
            </a:r>
            <a:endParaRPr lang="fr-FR" sz="1400" b="1" i="1" dirty="0"/>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L’élément HTML </a:t>
            </a:r>
            <a:r>
              <a:rPr lang="fr-FR" dirty="0" err="1"/>
              <a:t>em</a:t>
            </a:r>
            <a:r>
              <a:rPr lang="fr-FR" dirty="0"/>
              <a:t> (pour </a:t>
            </a:r>
            <a:r>
              <a:rPr lang="fr-FR" dirty="0" err="1"/>
              <a:t>emphasis</a:t>
            </a:r>
            <a:r>
              <a:rPr lang="fr-FR" dirty="0"/>
              <a:t> ; « emphase » en français) sert à indiquer qu’un texte doit être considéré comme relativement important, mais avec moins d’importance qu’un texte dans un élément </a:t>
            </a:r>
            <a:r>
              <a:rPr lang="fr-FR" dirty="0" err="1"/>
              <a:t>strong</a:t>
            </a:r>
            <a:r>
              <a:rPr lang="fr-FR" dirty="0"/>
              <a:t>.</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dirty="0">
                <a:solidFill>
                  <a:schemeClr val="bg1"/>
                </a:solidFill>
              </a:rPr>
              <a:t>&lt;</a:t>
            </a:r>
            <a:r>
              <a:rPr lang="fr-FR" dirty="0" err="1">
                <a:solidFill>
                  <a:schemeClr val="bg1"/>
                </a:solidFill>
              </a:rPr>
              <a:t>em</a:t>
            </a:r>
            <a:r>
              <a:rPr lang="fr-FR" dirty="0">
                <a:solidFill>
                  <a:schemeClr val="bg1"/>
                </a:solidFill>
              </a:rPr>
              <a:t>&gt; &lt;/</a:t>
            </a:r>
            <a:r>
              <a:rPr lang="fr-FR" dirty="0" err="1">
                <a:solidFill>
                  <a:schemeClr val="bg1"/>
                </a:solidFill>
              </a:rPr>
              <a:t>em</a:t>
            </a:r>
            <a:r>
              <a:rPr lang="fr-FR" dirty="0">
                <a:solidFill>
                  <a:schemeClr val="bg1"/>
                </a:solidFill>
              </a:rPr>
              <a:t>&gt; : </a:t>
            </a:r>
          </a:p>
          <a:p>
            <a:pPr marL="285750" indent="-285750">
              <a:buFontTx/>
              <a:buChar char="-"/>
            </a:pPr>
            <a:r>
              <a:rPr lang="fr-FR" sz="1400" dirty="0">
                <a:solidFill>
                  <a:schemeClr val="bg1"/>
                </a:solidFill>
              </a:rPr>
              <a:t>Met les mots en </a:t>
            </a:r>
            <a:r>
              <a:rPr lang="fr-FR" sz="1400" dirty="0" err="1">
                <a:solidFill>
                  <a:schemeClr val="bg1"/>
                </a:solidFill>
              </a:rPr>
              <a:t>italic</a:t>
            </a:r>
            <a:r>
              <a:rPr lang="fr-FR" sz="1400" dirty="0">
                <a:solidFill>
                  <a:schemeClr val="bg1"/>
                </a:solidFill>
              </a:rPr>
              <a:t> dans la plus part des cas</a:t>
            </a:r>
          </a:p>
        </p:txBody>
      </p:sp>
      <p:pic>
        <p:nvPicPr>
          <p:cNvPr id="10" name="Google Shape;264;p43">
            <a:extLst>
              <a:ext uri="{FF2B5EF4-FFF2-40B4-BE49-F238E27FC236}">
                <a16:creationId xmlns:a16="http://schemas.microsoft.com/office/drawing/2014/main" id="{A1AD67BC-328F-19E9-CE92-B0FA52BBF128}"/>
              </a:ext>
            </a:extLst>
          </p:cNvPr>
          <p:cNvPicPr preferRelativeResize="0"/>
          <p:nvPr/>
        </p:nvPicPr>
        <p:blipFill>
          <a:blip r:embed="rId2">
            <a:alphaModFix/>
          </a:blip>
          <a:stretch>
            <a:fillRect/>
          </a:stretch>
        </p:blipFill>
        <p:spPr>
          <a:xfrm>
            <a:off x="1106536" y="2425312"/>
            <a:ext cx="4260299" cy="2007375"/>
          </a:xfrm>
          <a:prstGeom prst="rect">
            <a:avLst/>
          </a:prstGeom>
          <a:noFill/>
          <a:ln>
            <a:noFill/>
          </a:ln>
        </p:spPr>
      </p:pic>
      <p:pic>
        <p:nvPicPr>
          <p:cNvPr id="11" name="Google Shape;265;p43">
            <a:extLst>
              <a:ext uri="{FF2B5EF4-FFF2-40B4-BE49-F238E27FC236}">
                <a16:creationId xmlns:a16="http://schemas.microsoft.com/office/drawing/2014/main" id="{475C56D6-54FC-00F0-0AFE-F3F0CECAF20F}"/>
              </a:ext>
            </a:extLst>
          </p:cNvPr>
          <p:cNvPicPr preferRelativeResize="0"/>
          <p:nvPr/>
        </p:nvPicPr>
        <p:blipFill rotWithShape="1">
          <a:blip r:embed="rId3">
            <a:alphaModFix/>
          </a:blip>
          <a:srcRect t="29858"/>
          <a:stretch/>
        </p:blipFill>
        <p:spPr>
          <a:xfrm>
            <a:off x="1106535" y="5070764"/>
            <a:ext cx="4260299" cy="731997"/>
          </a:xfrm>
          <a:prstGeom prst="rect">
            <a:avLst/>
          </a:prstGeom>
          <a:noFill/>
          <a:ln>
            <a:noFill/>
          </a:ln>
        </p:spPr>
      </p:pic>
    </p:spTree>
    <p:extLst>
      <p:ext uri="{BB962C8B-B14F-4D97-AF65-F5344CB8AC3E}">
        <p14:creationId xmlns:p14="http://schemas.microsoft.com/office/powerpoint/2010/main" val="384819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Listes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p:txBody>
          <a:bodyPr/>
          <a:lstStyle/>
          <a:p>
            <a:r>
              <a:rPr lang="fr-FR" dirty="0"/>
              <a:t>Les listes HTML vont nous permettre d’ordonner du contenu en l’affichant sous forme… de liste.</a:t>
            </a:r>
          </a:p>
          <a:p>
            <a:r>
              <a:rPr lang="fr-FR" dirty="0"/>
              <a:t>Visuellement, une liste ressemble à ceci :</a:t>
            </a:r>
          </a:p>
          <a:p>
            <a:r>
              <a:rPr lang="fr-FR" dirty="0"/>
              <a:t>	- Premier élément de ma liste,</a:t>
            </a:r>
          </a:p>
          <a:p>
            <a:r>
              <a:rPr lang="fr-FR" dirty="0"/>
              <a:t>	- Deuxième élément de ma liste,</a:t>
            </a:r>
          </a:p>
          <a:p>
            <a:r>
              <a:rPr lang="fr-FR" dirty="0"/>
              <a:t>	- Troisième élément de ma liste.</a:t>
            </a:r>
          </a:p>
          <a:p>
            <a:r>
              <a:rPr lang="fr-FR" dirty="0"/>
              <a:t>Les listes vont être très utiles pour apporter de la clarté et de l’ordre à nos documents, ainsi que pour créer des menus de navigation (nous verrons plus tard comment dans ce cours).</a:t>
            </a:r>
          </a:p>
          <a:p>
            <a:r>
              <a:rPr lang="fr-FR" dirty="0"/>
              <a:t>Il existe deux grands types de listes en HTML : les listes ordonnées et les listes non-ordonnées. </a:t>
            </a:r>
          </a:p>
          <a:p>
            <a:endParaRPr lang="fr-FR" dirty="0"/>
          </a:p>
        </p:txBody>
      </p:sp>
    </p:spTree>
    <p:extLst>
      <p:ext uri="{BB962C8B-B14F-4D97-AF65-F5344CB8AC3E}">
        <p14:creationId xmlns:p14="http://schemas.microsoft.com/office/powerpoint/2010/main" val="189098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28</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a:t>
            </a:r>
            <a:r>
              <a:rPr lang="fr-FR" sz="1400" b="1" i="1" dirty="0" err="1"/>
              <a:t>ul</a:t>
            </a:r>
            <a:r>
              <a:rPr lang="fr-FR" sz="1400" b="1" i="1" dirty="0"/>
              <a:t> – pour liste non ordonnée (</a:t>
            </a:r>
            <a:r>
              <a:rPr lang="fr-FR" sz="1400" b="1" i="1" dirty="0" err="1"/>
              <a:t>unordered</a:t>
            </a:r>
            <a:r>
              <a:rPr lang="fr-FR" sz="1400" b="1" i="1" dirty="0"/>
              <a:t> </a:t>
            </a:r>
            <a:r>
              <a:rPr lang="fr-FR" sz="1400" b="1" i="1" dirty="0" err="1"/>
              <a:t>list</a:t>
            </a:r>
            <a:r>
              <a:rPr lang="fr-FR" sz="1400" i="1" dirty="0"/>
              <a:t>)</a:t>
            </a:r>
            <a:endParaRPr lang="fr-FR" sz="1400" b="1" i="1" dirty="0"/>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Les listes non-ordonnées vont être utiles pour lister des éléments sans hiérarchie ni ordre logique.</a:t>
            </a:r>
          </a:p>
          <a:p>
            <a:pPr lvl="0">
              <a:spcBef>
                <a:spcPts val="0"/>
              </a:spcBef>
            </a:pPr>
            <a:endParaRPr lang="fr-FR" dirty="0"/>
          </a:p>
          <a:p>
            <a:pPr lvl="0">
              <a:spcBef>
                <a:spcPts val="0"/>
              </a:spcBef>
            </a:pPr>
            <a:r>
              <a:rPr lang="fr-FR" dirty="0"/>
              <a:t>Par exemple, si je souhaite lister les mots « pomme », « vélo » et « guitare », sans plus de contexte, j’utiliserai une liste non-ordonnée.</a:t>
            </a:r>
          </a:p>
          <a:p>
            <a:pPr lvl="0">
              <a:spcBef>
                <a:spcPts val="0"/>
              </a:spcBef>
            </a:pPr>
            <a:endParaRPr lang="fr-FR" dirty="0"/>
          </a:p>
          <a:p>
            <a:pPr lvl="0">
              <a:spcBef>
                <a:spcPts val="0"/>
              </a:spcBef>
            </a:pPr>
            <a:r>
              <a:rPr lang="fr-FR" dirty="0"/>
              <a:t>Pour créer une liste non-ordonnée, nous allons avoir besoin d’un élément </a:t>
            </a:r>
            <a:r>
              <a:rPr lang="fr-FR" dirty="0" err="1"/>
              <a:t>ul</a:t>
            </a:r>
            <a:r>
              <a:rPr lang="fr-FR" dirty="0"/>
              <a:t> (pour « </a:t>
            </a:r>
            <a:r>
              <a:rPr lang="fr-FR" dirty="0" err="1"/>
              <a:t>unordered</a:t>
            </a:r>
            <a:r>
              <a:rPr lang="fr-FR" dirty="0"/>
              <a:t> </a:t>
            </a:r>
            <a:r>
              <a:rPr lang="fr-FR" dirty="0" err="1"/>
              <a:t>list</a:t>
            </a:r>
            <a:r>
              <a:rPr lang="fr-FR" dirty="0"/>
              <a:t> », ou « liste non-ordonnée » en français) qui va représenter la liste en soi ainsi que d’éléments li ("</a:t>
            </a:r>
            <a:r>
              <a:rPr lang="fr-FR" dirty="0" err="1"/>
              <a:t>list</a:t>
            </a:r>
            <a:r>
              <a:rPr lang="fr-FR" dirty="0"/>
              <a:t> items" = "éléments de liste") représentant chaque élément de la liste.</a:t>
            </a:r>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sz="1400" dirty="0">
                <a:solidFill>
                  <a:schemeClr val="bg1"/>
                </a:solidFill>
              </a:rPr>
              <a:t>&lt;</a:t>
            </a:r>
            <a:r>
              <a:rPr lang="fr-FR" sz="1400" dirty="0" err="1">
                <a:solidFill>
                  <a:schemeClr val="bg1"/>
                </a:solidFill>
              </a:rPr>
              <a:t>ul</a:t>
            </a:r>
            <a:r>
              <a:rPr lang="fr-FR" sz="1400" dirty="0">
                <a:solidFill>
                  <a:schemeClr val="bg1"/>
                </a:solidFill>
              </a:rPr>
              <a:t>&gt;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1&lt;/li&gt;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2&lt;/li&gt;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3&lt;/li&gt;</a:t>
            </a:r>
          </a:p>
          <a:p>
            <a:r>
              <a:rPr lang="fr-FR" sz="1400" dirty="0">
                <a:solidFill>
                  <a:schemeClr val="bg1"/>
                </a:solidFill>
              </a:rPr>
              <a:t>&lt;/</a:t>
            </a:r>
            <a:r>
              <a:rPr lang="fr-FR" sz="1400" dirty="0" err="1">
                <a:solidFill>
                  <a:schemeClr val="bg1"/>
                </a:solidFill>
              </a:rPr>
              <a:t>ul</a:t>
            </a:r>
            <a:r>
              <a:rPr lang="fr-FR" sz="1400" dirty="0">
                <a:solidFill>
                  <a:schemeClr val="bg1"/>
                </a:solidFill>
              </a:rPr>
              <a:t>&gt;</a:t>
            </a:r>
          </a:p>
        </p:txBody>
      </p:sp>
      <p:pic>
        <p:nvPicPr>
          <p:cNvPr id="12" name="Google Shape;278;p45">
            <a:extLst>
              <a:ext uri="{FF2B5EF4-FFF2-40B4-BE49-F238E27FC236}">
                <a16:creationId xmlns:a16="http://schemas.microsoft.com/office/drawing/2014/main" id="{24BC3AF4-9184-ECC2-F397-72C53B9C22AF}"/>
              </a:ext>
            </a:extLst>
          </p:cNvPr>
          <p:cNvPicPr preferRelativeResize="0"/>
          <p:nvPr/>
        </p:nvPicPr>
        <p:blipFill>
          <a:blip r:embed="rId2">
            <a:alphaModFix/>
          </a:blip>
          <a:stretch>
            <a:fillRect/>
          </a:stretch>
        </p:blipFill>
        <p:spPr>
          <a:xfrm>
            <a:off x="793840" y="3786536"/>
            <a:ext cx="4260299" cy="2228370"/>
          </a:xfrm>
          <a:prstGeom prst="rect">
            <a:avLst/>
          </a:prstGeom>
          <a:noFill/>
          <a:ln>
            <a:noFill/>
          </a:ln>
        </p:spPr>
      </p:pic>
      <p:pic>
        <p:nvPicPr>
          <p:cNvPr id="13" name="Google Shape;279;p45">
            <a:extLst>
              <a:ext uri="{FF2B5EF4-FFF2-40B4-BE49-F238E27FC236}">
                <a16:creationId xmlns:a16="http://schemas.microsoft.com/office/drawing/2014/main" id="{4AFEE58F-17B0-BC5C-07A6-5BEE3D7C973A}"/>
              </a:ext>
            </a:extLst>
          </p:cNvPr>
          <p:cNvPicPr preferRelativeResize="0"/>
          <p:nvPr/>
        </p:nvPicPr>
        <p:blipFill rotWithShape="1">
          <a:blip r:embed="rId3">
            <a:alphaModFix/>
          </a:blip>
          <a:srcRect t="27197" r="65854"/>
          <a:stretch/>
        </p:blipFill>
        <p:spPr>
          <a:xfrm>
            <a:off x="4628113" y="4522988"/>
            <a:ext cx="1454726" cy="804459"/>
          </a:xfrm>
          <a:prstGeom prst="rect">
            <a:avLst/>
          </a:prstGeom>
          <a:noFill/>
          <a:ln>
            <a:noFill/>
          </a:ln>
        </p:spPr>
      </p:pic>
    </p:spTree>
    <p:extLst>
      <p:ext uri="{BB962C8B-B14F-4D97-AF65-F5344CB8AC3E}">
        <p14:creationId xmlns:p14="http://schemas.microsoft.com/office/powerpoint/2010/main" val="2555405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29</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Balises : </a:t>
            </a:r>
            <a:r>
              <a:rPr lang="fr-FR" sz="1400" b="1" i="1" dirty="0" err="1"/>
              <a:t>ol</a:t>
            </a:r>
            <a:r>
              <a:rPr lang="fr-FR" sz="1400" b="1" i="1" dirty="0"/>
              <a:t> – pour liste ordonnée (</a:t>
            </a:r>
            <a:r>
              <a:rPr lang="fr-FR" sz="1400" b="1" i="1" dirty="0" err="1"/>
              <a:t>ordered</a:t>
            </a:r>
            <a:r>
              <a:rPr lang="fr-FR" sz="1400" b="1" i="1" dirty="0"/>
              <a:t> </a:t>
            </a:r>
            <a:r>
              <a:rPr lang="fr-FR" sz="1400" b="1" i="1" dirty="0" err="1"/>
              <a:t>list</a:t>
            </a:r>
            <a:r>
              <a:rPr lang="fr-FR" sz="1400" i="1" dirty="0"/>
              <a:t>)</a:t>
            </a:r>
            <a:endParaRPr lang="fr-FR" sz="1400" b="1" i="1" dirty="0"/>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p:txBody>
          <a:bodyPr/>
          <a:lstStyle/>
          <a:p>
            <a:pPr lvl="0">
              <a:spcBef>
                <a:spcPts val="0"/>
              </a:spcBef>
            </a:pPr>
            <a:r>
              <a:rPr lang="fr-FR" dirty="0"/>
              <a:t>Au contraire des listes non-ordonnées, nous allons utiliser les listes ordonnées lorsqu’il y aura une notion d’ordre ou de progression logique entre les éléments de notre liste.</a:t>
            </a:r>
          </a:p>
          <a:p>
            <a:pPr lvl="0">
              <a:spcBef>
                <a:spcPts val="1600"/>
              </a:spcBef>
            </a:pPr>
            <a:r>
              <a:rPr lang="fr-FR" dirty="0"/>
              <a:t>Pour créer une liste ordonnée, nous allons cette fois-ci utiliser l’élément </a:t>
            </a:r>
            <a:r>
              <a:rPr lang="fr-FR" dirty="0" err="1"/>
              <a:t>ol</a:t>
            </a:r>
            <a:r>
              <a:rPr lang="fr-FR" dirty="0"/>
              <a:t> (pour « </a:t>
            </a:r>
            <a:r>
              <a:rPr lang="fr-FR" dirty="0" err="1"/>
              <a:t>ordered</a:t>
            </a:r>
            <a:r>
              <a:rPr lang="fr-FR" dirty="0"/>
              <a:t> </a:t>
            </a:r>
            <a:r>
              <a:rPr lang="fr-FR" dirty="0" err="1"/>
              <a:t>list</a:t>
            </a:r>
            <a:r>
              <a:rPr lang="fr-FR" dirty="0"/>
              <a:t> » ou « liste ordonnée ») pour définir la liste en soi et à nouveau des éléments li pour les différents éléments de la liste.</a:t>
            </a:r>
          </a:p>
          <a:p>
            <a:pPr lvl="0">
              <a:spcBef>
                <a:spcPts val="1600"/>
              </a:spcBef>
            </a:pPr>
            <a:endParaRPr lang="fr-FR" dirty="0"/>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sz="1400" dirty="0">
                <a:solidFill>
                  <a:schemeClr val="bg1"/>
                </a:solidFill>
              </a:rPr>
              <a:t>&lt;</a:t>
            </a:r>
            <a:r>
              <a:rPr lang="fr-FR" sz="1400" dirty="0" err="1">
                <a:solidFill>
                  <a:schemeClr val="bg1"/>
                </a:solidFill>
              </a:rPr>
              <a:t>ol</a:t>
            </a:r>
            <a:r>
              <a:rPr lang="fr-FR" sz="1400" dirty="0">
                <a:solidFill>
                  <a:schemeClr val="bg1"/>
                </a:solidFill>
              </a:rPr>
              <a:t>&gt;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1&lt;/li&gt;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2&lt;/li&gt;</a:t>
            </a:r>
          </a:p>
          <a:p>
            <a:r>
              <a:rPr lang="fr-FR" sz="1400" dirty="0">
                <a:solidFill>
                  <a:schemeClr val="bg1"/>
                </a:solidFill>
              </a:rPr>
              <a:t>     &lt;li&gt;</a:t>
            </a:r>
            <a:r>
              <a:rPr lang="fr-FR" sz="1400" dirty="0" err="1">
                <a:solidFill>
                  <a:schemeClr val="bg1"/>
                </a:solidFill>
              </a:rPr>
              <a:t>Element</a:t>
            </a:r>
            <a:r>
              <a:rPr lang="fr-FR" sz="1400" dirty="0">
                <a:solidFill>
                  <a:schemeClr val="bg1"/>
                </a:solidFill>
              </a:rPr>
              <a:t> 3&lt;/li&gt;</a:t>
            </a:r>
          </a:p>
          <a:p>
            <a:r>
              <a:rPr lang="fr-FR" sz="1400" dirty="0">
                <a:solidFill>
                  <a:schemeClr val="bg1"/>
                </a:solidFill>
              </a:rPr>
              <a:t>&lt;/</a:t>
            </a:r>
            <a:r>
              <a:rPr lang="fr-FR" sz="1400" dirty="0" err="1">
                <a:solidFill>
                  <a:schemeClr val="bg1"/>
                </a:solidFill>
              </a:rPr>
              <a:t>ol</a:t>
            </a:r>
            <a:r>
              <a:rPr lang="fr-FR" sz="1400" dirty="0">
                <a:solidFill>
                  <a:schemeClr val="bg1"/>
                </a:solidFill>
              </a:rPr>
              <a:t>&gt;</a:t>
            </a:r>
          </a:p>
        </p:txBody>
      </p:sp>
      <p:pic>
        <p:nvPicPr>
          <p:cNvPr id="10" name="Google Shape;286;p46">
            <a:extLst>
              <a:ext uri="{FF2B5EF4-FFF2-40B4-BE49-F238E27FC236}">
                <a16:creationId xmlns:a16="http://schemas.microsoft.com/office/drawing/2014/main" id="{51C2F9DD-942A-7326-610B-3E75540EE800}"/>
              </a:ext>
            </a:extLst>
          </p:cNvPr>
          <p:cNvPicPr preferRelativeResize="0"/>
          <p:nvPr/>
        </p:nvPicPr>
        <p:blipFill>
          <a:blip r:embed="rId2">
            <a:alphaModFix/>
          </a:blip>
          <a:stretch>
            <a:fillRect/>
          </a:stretch>
        </p:blipFill>
        <p:spPr>
          <a:xfrm>
            <a:off x="1214124" y="3387656"/>
            <a:ext cx="3357876" cy="2627250"/>
          </a:xfrm>
          <a:prstGeom prst="rect">
            <a:avLst/>
          </a:prstGeom>
          <a:noFill/>
          <a:ln>
            <a:noFill/>
          </a:ln>
        </p:spPr>
      </p:pic>
      <p:pic>
        <p:nvPicPr>
          <p:cNvPr id="11" name="Google Shape;287;p46">
            <a:extLst>
              <a:ext uri="{FF2B5EF4-FFF2-40B4-BE49-F238E27FC236}">
                <a16:creationId xmlns:a16="http://schemas.microsoft.com/office/drawing/2014/main" id="{7E003EE0-76EF-741A-C83C-88DC2BADB2F7}"/>
              </a:ext>
            </a:extLst>
          </p:cNvPr>
          <p:cNvPicPr preferRelativeResize="0"/>
          <p:nvPr/>
        </p:nvPicPr>
        <p:blipFill rotWithShape="1">
          <a:blip r:embed="rId3">
            <a:alphaModFix/>
          </a:blip>
          <a:srcRect t="12584" r="69786"/>
          <a:stretch/>
        </p:blipFill>
        <p:spPr>
          <a:xfrm>
            <a:off x="4072608" y="3762375"/>
            <a:ext cx="1463000" cy="2043212"/>
          </a:xfrm>
          <a:prstGeom prst="rect">
            <a:avLst/>
          </a:prstGeom>
          <a:noFill/>
          <a:ln>
            <a:noFill/>
          </a:ln>
        </p:spPr>
      </p:pic>
    </p:spTree>
    <p:extLst>
      <p:ext uri="{BB962C8B-B14F-4D97-AF65-F5344CB8AC3E}">
        <p14:creationId xmlns:p14="http://schemas.microsoft.com/office/powerpoint/2010/main" val="2232093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29"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3</a:t>
            </a:fld>
            <a:endParaRPr lang="fr-FR" dirty="0">
              <a:solidFill>
                <a:schemeClr val="bg1"/>
              </a:solidFill>
            </a:endParaRPr>
          </a:p>
        </p:txBody>
      </p:sp>
      <p:sp>
        <p:nvSpPr>
          <p:cNvPr id="6" name="Espace réservé du texte 5">
            <a:extLst>
              <a:ext uri="{FF2B5EF4-FFF2-40B4-BE49-F238E27FC236}">
                <a16:creationId xmlns:a16="http://schemas.microsoft.com/office/drawing/2014/main" id="{0949B71B-813C-FFB3-14A8-374C77189D42}"/>
              </a:ext>
            </a:extLst>
          </p:cNvPr>
          <p:cNvSpPr>
            <a:spLocks noGrp="1"/>
          </p:cNvSpPr>
          <p:nvPr>
            <p:ph type="body" sz="quarter" idx="11"/>
          </p:nvPr>
        </p:nvSpPr>
        <p:spPr>
          <a:xfrm>
            <a:off x="4572001" y="1097301"/>
            <a:ext cx="4291013" cy="296208"/>
          </a:xfrm>
        </p:spPr>
        <p:txBody>
          <a:bodyPr/>
          <a:lstStyle/>
          <a:p>
            <a:r>
              <a:rPr lang="fr-FR" dirty="0"/>
              <a:t>HTML</a:t>
            </a:r>
          </a:p>
        </p:txBody>
      </p:sp>
      <p:sp>
        <p:nvSpPr>
          <p:cNvPr id="7" name="Espace réservé du texte 6">
            <a:extLst>
              <a:ext uri="{FF2B5EF4-FFF2-40B4-BE49-F238E27FC236}">
                <a16:creationId xmlns:a16="http://schemas.microsoft.com/office/drawing/2014/main" id="{0F6822FF-BEFC-AAD9-346E-6AEAD95CE023}"/>
              </a:ext>
            </a:extLst>
          </p:cNvPr>
          <p:cNvSpPr>
            <a:spLocks noGrp="1"/>
          </p:cNvSpPr>
          <p:nvPr>
            <p:ph type="body" sz="quarter" idx="12"/>
          </p:nvPr>
        </p:nvSpPr>
        <p:spPr>
          <a:xfrm>
            <a:off x="4888736" y="1503180"/>
            <a:ext cx="3931417" cy="296208"/>
          </a:xfrm>
        </p:spPr>
        <p:txBody>
          <a:bodyPr/>
          <a:lstStyle/>
          <a:p>
            <a:r>
              <a:rPr lang="fr-FR" dirty="0">
                <a:hlinkClick r:id="rId2" action="ppaction://hlinksldjump">
                  <a:extLst>
                    <a:ext uri="{A12FA001-AC4F-418D-AE19-62706E023703}">
                      <ahyp:hlinkClr xmlns:ahyp="http://schemas.microsoft.com/office/drawing/2018/hyperlinkcolor" val="tx"/>
                    </a:ext>
                  </a:extLst>
                </a:hlinkClick>
              </a:rPr>
              <a:t>Les éléments</a:t>
            </a:r>
            <a:endParaRPr lang="fr-FR" dirty="0"/>
          </a:p>
        </p:txBody>
      </p:sp>
      <p:sp>
        <p:nvSpPr>
          <p:cNvPr id="10" name="Espace réservé du texte 9">
            <a:extLst>
              <a:ext uri="{FF2B5EF4-FFF2-40B4-BE49-F238E27FC236}">
                <a16:creationId xmlns:a16="http://schemas.microsoft.com/office/drawing/2014/main" id="{8EC64E3A-6AD6-C5CA-02E7-28E3982D5514}"/>
              </a:ext>
            </a:extLst>
          </p:cNvPr>
          <p:cNvSpPr>
            <a:spLocks noGrp="1"/>
          </p:cNvSpPr>
          <p:nvPr>
            <p:ph type="body" sz="quarter" idx="13"/>
          </p:nvPr>
        </p:nvSpPr>
        <p:spPr>
          <a:xfrm>
            <a:off x="4888736" y="1882364"/>
            <a:ext cx="3931417" cy="296208"/>
          </a:xfrm>
        </p:spPr>
        <p:txBody>
          <a:bodyPr/>
          <a:lstStyle/>
          <a:p>
            <a:r>
              <a:rPr lang="fr-FR" dirty="0">
                <a:hlinkClick r:id="rId3" action="ppaction://hlinksldjump">
                  <a:extLst>
                    <a:ext uri="{A12FA001-AC4F-418D-AE19-62706E023703}">
                      <ahyp:hlinkClr xmlns:ahyp="http://schemas.microsoft.com/office/drawing/2018/hyperlinkcolor" val="tx"/>
                    </a:ext>
                  </a:extLst>
                </a:hlinkClick>
              </a:rPr>
              <a:t>Les balises</a:t>
            </a:r>
            <a:endParaRPr lang="fr-FR" dirty="0"/>
          </a:p>
        </p:txBody>
      </p:sp>
      <p:sp>
        <p:nvSpPr>
          <p:cNvPr id="11" name="Espace réservé du texte 10">
            <a:extLst>
              <a:ext uri="{FF2B5EF4-FFF2-40B4-BE49-F238E27FC236}">
                <a16:creationId xmlns:a16="http://schemas.microsoft.com/office/drawing/2014/main" id="{FF81B172-95EC-CEFD-63E0-37991DF4B014}"/>
              </a:ext>
            </a:extLst>
          </p:cNvPr>
          <p:cNvSpPr>
            <a:spLocks noGrp="1"/>
          </p:cNvSpPr>
          <p:nvPr>
            <p:ph type="body" sz="quarter" idx="14"/>
          </p:nvPr>
        </p:nvSpPr>
        <p:spPr>
          <a:xfrm>
            <a:off x="4888736" y="2270775"/>
            <a:ext cx="3931417" cy="296208"/>
          </a:xfrm>
        </p:spPr>
        <p:txBody>
          <a:bodyPr/>
          <a:lstStyle/>
          <a:p>
            <a:r>
              <a:rPr lang="fr-FR" dirty="0">
                <a:hlinkClick r:id="rId4" action="ppaction://hlinksldjump">
                  <a:extLst>
                    <a:ext uri="{A12FA001-AC4F-418D-AE19-62706E023703}">
                      <ahyp:hlinkClr xmlns:ahyp="http://schemas.microsoft.com/office/drawing/2018/hyperlinkcolor" val="tx"/>
                    </a:ext>
                  </a:extLst>
                </a:hlinkClick>
              </a:rPr>
              <a:t>Les attributs</a:t>
            </a:r>
            <a:endParaRPr lang="fr-FR" dirty="0"/>
          </a:p>
        </p:txBody>
      </p:sp>
      <p:sp>
        <p:nvSpPr>
          <p:cNvPr id="12" name="Espace réservé du texte 11">
            <a:extLst>
              <a:ext uri="{FF2B5EF4-FFF2-40B4-BE49-F238E27FC236}">
                <a16:creationId xmlns:a16="http://schemas.microsoft.com/office/drawing/2014/main" id="{80A3D7D2-4B57-78DB-7DFF-876EAE386402}"/>
              </a:ext>
            </a:extLst>
          </p:cNvPr>
          <p:cNvSpPr>
            <a:spLocks noGrp="1"/>
          </p:cNvSpPr>
          <p:nvPr>
            <p:ph type="body" sz="quarter" idx="15"/>
          </p:nvPr>
        </p:nvSpPr>
        <p:spPr>
          <a:xfrm>
            <a:off x="4888735" y="3451929"/>
            <a:ext cx="3974278" cy="296208"/>
          </a:xfrm>
        </p:spPr>
        <p:txBody>
          <a:bodyPr/>
          <a:lstStyle/>
          <a:p>
            <a:r>
              <a:rPr lang="fr-FR" dirty="0">
                <a:hlinkClick r:id="rId5" action="ppaction://hlinksldjump">
                  <a:extLst>
                    <a:ext uri="{A12FA001-AC4F-418D-AE19-62706E023703}">
                      <ahyp:hlinkClr xmlns:ahyp="http://schemas.microsoft.com/office/drawing/2018/hyperlinkcolor" val="tx"/>
                    </a:ext>
                  </a:extLst>
                </a:hlinkClick>
              </a:rPr>
              <a:t>Les liens</a:t>
            </a:r>
            <a:endParaRPr lang="fr-FR" dirty="0"/>
          </a:p>
        </p:txBody>
      </p:sp>
      <p:sp>
        <p:nvSpPr>
          <p:cNvPr id="13" name="Espace réservé du texte 12">
            <a:extLst>
              <a:ext uri="{FF2B5EF4-FFF2-40B4-BE49-F238E27FC236}">
                <a16:creationId xmlns:a16="http://schemas.microsoft.com/office/drawing/2014/main" id="{B423DA67-062B-7F62-BE90-37A04791DC57}"/>
              </a:ext>
            </a:extLst>
          </p:cNvPr>
          <p:cNvSpPr>
            <a:spLocks noGrp="1"/>
          </p:cNvSpPr>
          <p:nvPr>
            <p:ph type="body" sz="quarter" idx="16"/>
          </p:nvPr>
        </p:nvSpPr>
        <p:spPr>
          <a:xfrm>
            <a:off x="4888735" y="3835398"/>
            <a:ext cx="3974278" cy="296208"/>
          </a:xfrm>
        </p:spPr>
        <p:txBody>
          <a:bodyPr/>
          <a:lstStyle/>
          <a:p>
            <a:r>
              <a:rPr lang="fr-FR" dirty="0">
                <a:hlinkClick r:id="rId6" action="ppaction://hlinksldjump">
                  <a:extLst>
                    <a:ext uri="{A12FA001-AC4F-418D-AE19-62706E023703}">
                      <ahyp:hlinkClr xmlns:ahyp="http://schemas.microsoft.com/office/drawing/2018/hyperlinkcolor" val="tx"/>
                    </a:ext>
                  </a:extLst>
                </a:hlinkClick>
              </a:rPr>
              <a:t>Les images</a:t>
            </a:r>
            <a:endParaRPr lang="fr-FR" dirty="0"/>
          </a:p>
          <a:p>
            <a:endParaRPr lang="fr-FR" dirty="0"/>
          </a:p>
        </p:txBody>
      </p:sp>
      <p:sp>
        <p:nvSpPr>
          <p:cNvPr id="14" name="Espace réservé du texte 13">
            <a:extLst>
              <a:ext uri="{FF2B5EF4-FFF2-40B4-BE49-F238E27FC236}">
                <a16:creationId xmlns:a16="http://schemas.microsoft.com/office/drawing/2014/main" id="{6969A1D4-79AF-FB1A-8CD4-C3DF52DAF2C7}"/>
              </a:ext>
            </a:extLst>
          </p:cNvPr>
          <p:cNvSpPr>
            <a:spLocks noGrp="1"/>
          </p:cNvSpPr>
          <p:nvPr>
            <p:ph type="body" sz="quarter" idx="17"/>
          </p:nvPr>
        </p:nvSpPr>
        <p:spPr>
          <a:xfrm>
            <a:off x="4572000" y="4608516"/>
            <a:ext cx="4291013" cy="296208"/>
          </a:xfrm>
        </p:spPr>
        <p:txBody>
          <a:bodyPr/>
          <a:lstStyle/>
          <a:p>
            <a:r>
              <a:rPr lang="fr-FR" dirty="0"/>
              <a:t>Le CSS</a:t>
            </a:r>
          </a:p>
          <a:p>
            <a:endParaRPr lang="fr-FR" dirty="0"/>
          </a:p>
        </p:txBody>
      </p:sp>
      <p:sp>
        <p:nvSpPr>
          <p:cNvPr id="3" name="Espace réservé du texte 2">
            <a:extLst>
              <a:ext uri="{FF2B5EF4-FFF2-40B4-BE49-F238E27FC236}">
                <a16:creationId xmlns:a16="http://schemas.microsoft.com/office/drawing/2014/main" id="{8F778071-A6A7-94E8-2C97-CEA6EAF9097B}"/>
              </a:ext>
            </a:extLst>
          </p:cNvPr>
          <p:cNvSpPr>
            <a:spLocks noGrp="1"/>
          </p:cNvSpPr>
          <p:nvPr>
            <p:ph type="body" sz="quarter" idx="10"/>
          </p:nvPr>
        </p:nvSpPr>
        <p:spPr>
          <a:xfrm>
            <a:off x="4572000" y="706641"/>
            <a:ext cx="4291013" cy="296208"/>
          </a:xfrm>
        </p:spPr>
        <p:txBody>
          <a:bodyPr/>
          <a:lstStyle/>
          <a:p>
            <a:r>
              <a:rPr lang="fr-FR" dirty="0"/>
              <a:t>Introduction</a:t>
            </a:r>
          </a:p>
        </p:txBody>
      </p:sp>
      <p:sp>
        <p:nvSpPr>
          <p:cNvPr id="16" name="Espace réservé du texte 13">
            <a:extLst>
              <a:ext uri="{FF2B5EF4-FFF2-40B4-BE49-F238E27FC236}">
                <a16:creationId xmlns:a16="http://schemas.microsoft.com/office/drawing/2014/main" id="{CDDF511B-1F30-F326-8163-CF8162C34963}"/>
              </a:ext>
            </a:extLst>
          </p:cNvPr>
          <p:cNvSpPr txBox="1">
            <a:spLocks/>
          </p:cNvSpPr>
          <p:nvPr/>
        </p:nvSpPr>
        <p:spPr>
          <a:xfrm>
            <a:off x="4888736" y="4996380"/>
            <a:ext cx="397427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7" action="ppaction://hlinksldjump">
                  <a:extLst>
                    <a:ext uri="{A12FA001-AC4F-418D-AE19-62706E023703}">
                      <ahyp:hlinkClr xmlns:ahyp="http://schemas.microsoft.com/office/drawing/2018/hyperlinkcolor" val="tx"/>
                    </a:ext>
                  </a:extLst>
                </a:hlinkClick>
              </a:rPr>
              <a:t>Les sélecteurs</a:t>
            </a:r>
            <a:endParaRPr lang="fr-FR" dirty="0"/>
          </a:p>
          <a:p>
            <a:endParaRPr lang="fr-FR" dirty="0"/>
          </a:p>
        </p:txBody>
      </p:sp>
      <p:sp>
        <p:nvSpPr>
          <p:cNvPr id="17" name="Espace réservé du texte 13">
            <a:extLst>
              <a:ext uri="{FF2B5EF4-FFF2-40B4-BE49-F238E27FC236}">
                <a16:creationId xmlns:a16="http://schemas.microsoft.com/office/drawing/2014/main" id="{EB18C677-C658-5906-5733-E4816424ED02}"/>
              </a:ext>
            </a:extLst>
          </p:cNvPr>
          <p:cNvSpPr txBox="1">
            <a:spLocks/>
          </p:cNvSpPr>
          <p:nvPr/>
        </p:nvSpPr>
        <p:spPr>
          <a:xfrm>
            <a:off x="4888736" y="5384244"/>
            <a:ext cx="397427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8" action="ppaction://hlinksldjump">
                  <a:extLst>
                    <a:ext uri="{A12FA001-AC4F-418D-AE19-62706E023703}">
                      <ahyp:hlinkClr xmlns:ahyp="http://schemas.microsoft.com/office/drawing/2018/hyperlinkcolor" val="tx"/>
                    </a:ext>
                  </a:extLst>
                </a:hlinkClick>
              </a:rPr>
              <a:t>Les propriétés</a:t>
            </a:r>
            <a:endParaRPr lang="fr-FR" dirty="0"/>
          </a:p>
          <a:p>
            <a:endParaRPr lang="fr-FR" dirty="0"/>
          </a:p>
        </p:txBody>
      </p:sp>
      <p:sp>
        <p:nvSpPr>
          <p:cNvPr id="18" name="Espace réservé du texte 13">
            <a:extLst>
              <a:ext uri="{FF2B5EF4-FFF2-40B4-BE49-F238E27FC236}">
                <a16:creationId xmlns:a16="http://schemas.microsoft.com/office/drawing/2014/main" id="{9BDE86AB-C58B-6F39-B4E7-FDCD59C0B238}"/>
              </a:ext>
            </a:extLst>
          </p:cNvPr>
          <p:cNvSpPr txBox="1">
            <a:spLocks/>
          </p:cNvSpPr>
          <p:nvPr/>
        </p:nvSpPr>
        <p:spPr>
          <a:xfrm>
            <a:off x="4888736" y="5772108"/>
            <a:ext cx="397427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9" action="ppaction://hlinksldjump">
                  <a:extLst>
                    <a:ext uri="{A12FA001-AC4F-418D-AE19-62706E023703}">
                      <ahyp:hlinkClr xmlns:ahyp="http://schemas.microsoft.com/office/drawing/2018/hyperlinkcolor" val="tx"/>
                    </a:ext>
                  </a:extLst>
                </a:hlinkClick>
              </a:rPr>
              <a:t>Ou placer le CSS ?</a:t>
            </a:r>
            <a:endParaRPr lang="fr-FR" dirty="0"/>
          </a:p>
          <a:p>
            <a:endParaRPr lang="fr-FR" dirty="0"/>
          </a:p>
        </p:txBody>
      </p:sp>
      <p:sp>
        <p:nvSpPr>
          <p:cNvPr id="19" name="Espace réservé du texte 6">
            <a:extLst>
              <a:ext uri="{FF2B5EF4-FFF2-40B4-BE49-F238E27FC236}">
                <a16:creationId xmlns:a16="http://schemas.microsoft.com/office/drawing/2014/main" id="{AD2FE6CB-9DDA-A0DE-F3AF-AB1451405764}"/>
              </a:ext>
            </a:extLst>
          </p:cNvPr>
          <p:cNvSpPr txBox="1">
            <a:spLocks/>
          </p:cNvSpPr>
          <p:nvPr/>
        </p:nvSpPr>
        <p:spPr>
          <a:xfrm>
            <a:off x="4888735" y="2656271"/>
            <a:ext cx="393141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10" action="ppaction://hlinksldjump">
                  <a:extLst>
                    <a:ext uri="{A12FA001-AC4F-418D-AE19-62706E023703}">
                      <ahyp:hlinkClr xmlns:ahyp="http://schemas.microsoft.com/office/drawing/2018/hyperlinkcolor" val="tx"/>
                    </a:ext>
                  </a:extLst>
                </a:hlinkClick>
              </a:rPr>
              <a:t>Structure d’une page HTML</a:t>
            </a:r>
            <a:endParaRPr lang="fr-FR" dirty="0"/>
          </a:p>
        </p:txBody>
      </p:sp>
      <p:sp>
        <p:nvSpPr>
          <p:cNvPr id="21" name="Espace réservé du texte 10">
            <a:extLst>
              <a:ext uri="{FF2B5EF4-FFF2-40B4-BE49-F238E27FC236}">
                <a16:creationId xmlns:a16="http://schemas.microsoft.com/office/drawing/2014/main" id="{6C6776B1-C446-4FF6-E19E-81F9A9730583}"/>
              </a:ext>
            </a:extLst>
          </p:cNvPr>
          <p:cNvSpPr txBox="1">
            <a:spLocks/>
          </p:cNvSpPr>
          <p:nvPr/>
        </p:nvSpPr>
        <p:spPr>
          <a:xfrm>
            <a:off x="4888735" y="3061269"/>
            <a:ext cx="393141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11" action="ppaction://hlinksldjump">
                  <a:extLst>
                    <a:ext uri="{A12FA001-AC4F-418D-AE19-62706E023703}">
                      <ahyp:hlinkClr xmlns:ahyp="http://schemas.microsoft.com/office/drawing/2018/hyperlinkcolor" val="tx"/>
                    </a:ext>
                  </a:extLst>
                </a:hlinkClick>
              </a:rPr>
              <a:t>En savoir plus sur les balises</a:t>
            </a:r>
            <a:endParaRPr lang="fr-FR" dirty="0"/>
          </a:p>
        </p:txBody>
      </p:sp>
      <p:sp>
        <p:nvSpPr>
          <p:cNvPr id="22" name="Espace réservé du texte 13">
            <a:extLst>
              <a:ext uri="{FF2B5EF4-FFF2-40B4-BE49-F238E27FC236}">
                <a16:creationId xmlns:a16="http://schemas.microsoft.com/office/drawing/2014/main" id="{D4AA5FC0-870D-A954-610B-F6B46AA3C8C6}"/>
              </a:ext>
            </a:extLst>
          </p:cNvPr>
          <p:cNvSpPr txBox="1">
            <a:spLocks/>
          </p:cNvSpPr>
          <p:nvPr/>
        </p:nvSpPr>
        <p:spPr>
          <a:xfrm>
            <a:off x="4888736" y="6098159"/>
            <a:ext cx="3974277" cy="2962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baseline="0">
                <a:solidFill>
                  <a:srgbClr val="101024"/>
                </a:solidFill>
                <a:latin typeface="Arial" panose="020B0604020202020204" pitchFamily="34" charset="0"/>
                <a:ea typeface="+mn-ea"/>
                <a:cs typeface="Arial" panose="020B0604020202020204" pitchFamily="34" charset="0"/>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hlinkClick r:id="rId12" action="ppaction://hlinksldjump">
                  <a:extLst>
                    <a:ext uri="{A12FA001-AC4F-418D-AE19-62706E023703}">
                      <ahyp:hlinkClr xmlns:ahyp="http://schemas.microsoft.com/office/drawing/2018/hyperlinkcolor" val="tx"/>
                    </a:ext>
                  </a:extLst>
                </a:hlinkClick>
              </a:rPr>
              <a:t>Classe et ID</a:t>
            </a:r>
            <a:endParaRPr lang="fr-FR" dirty="0"/>
          </a:p>
          <a:p>
            <a:endParaRPr lang="fr-FR" dirty="0"/>
          </a:p>
        </p:txBody>
      </p:sp>
    </p:spTree>
    <p:extLst>
      <p:ext uri="{BB962C8B-B14F-4D97-AF65-F5344CB8AC3E}">
        <p14:creationId xmlns:p14="http://schemas.microsoft.com/office/powerpoint/2010/main" val="2301138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Suite balise &lt;</a:t>
            </a:r>
            <a:r>
              <a:rPr lang="fr-FR" sz="1400" b="1" i="1" dirty="0" err="1"/>
              <a:t>ol</a:t>
            </a:r>
            <a:r>
              <a:rPr lang="fr-FR" sz="1400" b="1" i="1" dirty="0"/>
              <a:t>&gt;</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p:txBody>
          <a:bodyPr/>
          <a:lstStyle/>
          <a:p>
            <a:pPr lvl="0">
              <a:spcBef>
                <a:spcPts val="0"/>
              </a:spcBef>
            </a:pPr>
            <a:r>
              <a:rPr lang="fr-FR" dirty="0"/>
              <a:t>Comme vous le voyez, ce sont cette fois-ci des numéros qui sont affichés devant chaque élément de la liste par défaut.</a:t>
            </a:r>
          </a:p>
          <a:p>
            <a:pPr lvl="0">
              <a:spcBef>
                <a:spcPts val="0"/>
              </a:spcBef>
            </a:pPr>
            <a:endParaRPr lang="fr-FR" dirty="0"/>
          </a:p>
          <a:p>
            <a:pPr lvl="0">
              <a:spcBef>
                <a:spcPts val="0"/>
              </a:spcBef>
            </a:pPr>
            <a:r>
              <a:rPr lang="fr-FR" dirty="0"/>
              <a:t>Vous pouvez changer ce comportement et afficher plutôt des chiffres romains ou des lettres grâce à l’attribut type des listes ordonnées.</a:t>
            </a:r>
          </a:p>
          <a:p>
            <a:pPr lvl="0">
              <a:spcBef>
                <a:spcPts val="0"/>
              </a:spcBef>
            </a:pPr>
            <a:r>
              <a:rPr lang="fr-FR" dirty="0"/>
              <a:t>Cet attribut peut prendre cinq valeurs différentes :</a:t>
            </a:r>
          </a:p>
          <a:p>
            <a:pPr lvl="0">
              <a:spcBef>
                <a:spcPts val="0"/>
              </a:spcBef>
            </a:pPr>
            <a:endParaRPr lang="fr-FR" dirty="0"/>
          </a:p>
          <a:p>
            <a:pPr lvl="0">
              <a:spcBef>
                <a:spcPts val="0"/>
              </a:spcBef>
            </a:pPr>
            <a:r>
              <a:rPr lang="fr-FR" dirty="0"/>
              <a:t>« 1 » : valeur par défaut. Des chiffres apparaitront devant chaque élément de la liste ;</a:t>
            </a:r>
            <a:br>
              <a:rPr lang="fr-FR" dirty="0"/>
            </a:br>
            <a:r>
              <a:rPr lang="fr-FR" dirty="0"/>
              <a:t>« I » : Des chiffres romains majuscules apparaitront devant chaque élément de la liste ;</a:t>
            </a:r>
            <a:br>
              <a:rPr lang="fr-FR" dirty="0"/>
            </a:br>
            <a:r>
              <a:rPr lang="fr-FR" dirty="0"/>
              <a:t>« i » : Des chiffres romains minuscules apparaitront devant chaque élément de la liste ;</a:t>
            </a:r>
            <a:br>
              <a:rPr lang="fr-FR" dirty="0"/>
            </a:br>
            <a:r>
              <a:rPr lang="fr-FR" dirty="0"/>
              <a:t>« A » : Des lettres majuscules apparaitront devant chaque élément de la liste ;</a:t>
            </a:r>
            <a:br>
              <a:rPr lang="fr-FR" dirty="0"/>
            </a:br>
            <a:r>
              <a:rPr lang="fr-FR" dirty="0"/>
              <a:t>« a » : Des lettres minuscules apparaitront devant chaque élément de la liste ;</a:t>
            </a:r>
          </a:p>
          <a:p>
            <a:endParaRPr lang="fr-FR" dirty="0"/>
          </a:p>
        </p:txBody>
      </p:sp>
      <p:pic>
        <p:nvPicPr>
          <p:cNvPr id="4" name="Google Shape;300;p48">
            <a:extLst>
              <a:ext uri="{FF2B5EF4-FFF2-40B4-BE49-F238E27FC236}">
                <a16:creationId xmlns:a16="http://schemas.microsoft.com/office/drawing/2014/main" id="{9F592E03-4D04-09EC-3604-083E87C3ACA4}"/>
              </a:ext>
            </a:extLst>
          </p:cNvPr>
          <p:cNvPicPr preferRelativeResize="0"/>
          <p:nvPr/>
        </p:nvPicPr>
        <p:blipFill>
          <a:blip r:embed="rId2">
            <a:alphaModFix/>
          </a:blip>
          <a:stretch>
            <a:fillRect/>
          </a:stretch>
        </p:blipFill>
        <p:spPr>
          <a:xfrm>
            <a:off x="2655889" y="3940233"/>
            <a:ext cx="2928577" cy="2440311"/>
          </a:xfrm>
          <a:prstGeom prst="rect">
            <a:avLst/>
          </a:prstGeom>
          <a:noFill/>
          <a:ln>
            <a:noFill/>
          </a:ln>
        </p:spPr>
      </p:pic>
      <p:pic>
        <p:nvPicPr>
          <p:cNvPr id="5" name="Google Shape;301;p48">
            <a:extLst>
              <a:ext uri="{FF2B5EF4-FFF2-40B4-BE49-F238E27FC236}">
                <a16:creationId xmlns:a16="http://schemas.microsoft.com/office/drawing/2014/main" id="{EDE76C33-EBC3-4CC1-AFDE-A9A53F93CCAD}"/>
              </a:ext>
            </a:extLst>
          </p:cNvPr>
          <p:cNvPicPr preferRelativeResize="0"/>
          <p:nvPr/>
        </p:nvPicPr>
        <p:blipFill rotWithShape="1">
          <a:blip r:embed="rId3">
            <a:alphaModFix/>
          </a:blip>
          <a:srcRect t="12830" r="69677"/>
          <a:stretch/>
        </p:blipFill>
        <p:spPr>
          <a:xfrm>
            <a:off x="5326914" y="4397434"/>
            <a:ext cx="1231828" cy="1683853"/>
          </a:xfrm>
          <a:prstGeom prst="rect">
            <a:avLst/>
          </a:prstGeom>
          <a:noFill/>
          <a:ln>
            <a:noFill/>
          </a:ln>
        </p:spPr>
      </p:pic>
    </p:spTree>
    <p:extLst>
      <p:ext uri="{BB962C8B-B14F-4D97-AF65-F5344CB8AC3E}">
        <p14:creationId xmlns:p14="http://schemas.microsoft.com/office/powerpoint/2010/main" val="1050997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listes imbriquées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p:txBody>
          <a:bodyPr/>
          <a:lstStyle/>
          <a:p>
            <a:pPr lvl="0">
              <a:spcBef>
                <a:spcPts val="0"/>
              </a:spcBef>
            </a:pPr>
            <a:r>
              <a:rPr lang="fr-FR" dirty="0"/>
              <a:t>Sachez qu’il est tout-à-fait possible d’imbriquer une liste dans une autre en suivant quelques règles simples.</a:t>
            </a:r>
          </a:p>
          <a:p>
            <a:pPr lvl="0">
              <a:spcBef>
                <a:spcPts val="0"/>
              </a:spcBef>
            </a:pPr>
            <a:endParaRPr lang="fr-FR" dirty="0"/>
          </a:p>
          <a:p>
            <a:pPr lvl="0">
              <a:spcBef>
                <a:spcPts val="0"/>
              </a:spcBef>
            </a:pPr>
            <a:r>
              <a:rPr lang="fr-FR" dirty="0"/>
              <a:t>Pour imbriquer une liste dans une autre, il suffit de définir une nouvelle liste à l’intérieur de l’un des éléments d’une autre liste, juste avant la balise fermante de cet élément.</a:t>
            </a:r>
          </a:p>
          <a:p>
            <a:endParaRPr lang="fr-FR" dirty="0"/>
          </a:p>
        </p:txBody>
      </p:sp>
      <p:pic>
        <p:nvPicPr>
          <p:cNvPr id="6" name="Google Shape;308;p49">
            <a:extLst>
              <a:ext uri="{FF2B5EF4-FFF2-40B4-BE49-F238E27FC236}">
                <a16:creationId xmlns:a16="http://schemas.microsoft.com/office/drawing/2014/main" id="{02AD5007-878C-1E63-3643-9FA61E656448}"/>
              </a:ext>
            </a:extLst>
          </p:cNvPr>
          <p:cNvPicPr preferRelativeResize="0"/>
          <p:nvPr/>
        </p:nvPicPr>
        <p:blipFill>
          <a:blip r:embed="rId2">
            <a:alphaModFix/>
          </a:blip>
          <a:stretch>
            <a:fillRect/>
          </a:stretch>
        </p:blipFill>
        <p:spPr>
          <a:xfrm>
            <a:off x="1625112" y="2993108"/>
            <a:ext cx="4050725" cy="2988425"/>
          </a:xfrm>
          <a:prstGeom prst="rect">
            <a:avLst/>
          </a:prstGeom>
          <a:noFill/>
          <a:ln>
            <a:noFill/>
          </a:ln>
        </p:spPr>
      </p:pic>
      <p:pic>
        <p:nvPicPr>
          <p:cNvPr id="7" name="Google Shape;309;p49">
            <a:extLst>
              <a:ext uri="{FF2B5EF4-FFF2-40B4-BE49-F238E27FC236}">
                <a16:creationId xmlns:a16="http://schemas.microsoft.com/office/drawing/2014/main" id="{4EF15E00-EA40-C5A6-1ADE-A308224971F2}"/>
              </a:ext>
            </a:extLst>
          </p:cNvPr>
          <p:cNvPicPr preferRelativeResize="0"/>
          <p:nvPr/>
        </p:nvPicPr>
        <p:blipFill rotWithShape="1">
          <a:blip r:embed="rId3">
            <a:alphaModFix/>
          </a:blip>
          <a:srcRect t="18757" r="68195"/>
          <a:stretch/>
        </p:blipFill>
        <p:spPr>
          <a:xfrm>
            <a:off x="5675837" y="3851133"/>
            <a:ext cx="1354973" cy="1221885"/>
          </a:xfrm>
          <a:prstGeom prst="rect">
            <a:avLst/>
          </a:prstGeom>
          <a:noFill/>
          <a:ln>
            <a:noFill/>
          </a:ln>
        </p:spPr>
      </p:pic>
    </p:spTree>
    <p:extLst>
      <p:ext uri="{BB962C8B-B14F-4D97-AF65-F5344CB8AC3E}">
        <p14:creationId xmlns:p14="http://schemas.microsoft.com/office/powerpoint/2010/main" val="410838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liens</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475530"/>
            <a:ext cx="8242789" cy="2121408"/>
          </a:xfrm>
        </p:spPr>
        <p:txBody>
          <a:bodyPr/>
          <a:lstStyle/>
          <a:p>
            <a:pPr lvl="0">
              <a:spcBef>
                <a:spcPts val="0"/>
              </a:spcBef>
            </a:pPr>
            <a:r>
              <a:rPr lang="fr-FR" dirty="0"/>
              <a:t>Un lien, en HTML, va généralement servir à "transporter" un utilisateur d'un endroit vers un autre après que celui-ci ait cliqué dessus.</a:t>
            </a:r>
          </a:p>
          <a:p>
            <a:pPr lvl="0">
              <a:spcBef>
                <a:spcPts val="0"/>
              </a:spcBef>
            </a:pPr>
            <a:endParaRPr lang="fr-FR" dirty="0"/>
          </a:p>
          <a:p>
            <a:pPr lvl="0">
              <a:spcBef>
                <a:spcPts val="0"/>
              </a:spcBef>
            </a:pPr>
            <a:r>
              <a:rPr lang="fr-FR" dirty="0"/>
              <a:t>Pour créer des liens en HTML, nous allons utiliser l’élément a accompagné de son attribut href (</a:t>
            </a:r>
            <a:r>
              <a:rPr lang="fr-FR" dirty="0" err="1"/>
              <a:t>hypertext</a:t>
            </a:r>
            <a:r>
              <a:rPr lang="fr-FR" dirty="0"/>
              <a:t> </a:t>
            </a:r>
            <a:r>
              <a:rPr lang="fr-FR" dirty="0" err="1"/>
              <a:t>reference</a:t>
            </a:r>
            <a:r>
              <a:rPr lang="fr-FR" dirty="0"/>
              <a:t>) qui va prendre comme valeur la cible du lien.</a:t>
            </a:r>
          </a:p>
          <a:p>
            <a:pPr lvl="0">
              <a:spcBef>
                <a:spcPts val="0"/>
              </a:spcBef>
            </a:pPr>
            <a:endParaRPr lang="fr-FR" dirty="0"/>
          </a:p>
          <a:p>
            <a:pPr lvl="0">
              <a:spcBef>
                <a:spcPts val="0"/>
              </a:spcBef>
            </a:pPr>
            <a:r>
              <a:rPr lang="fr-FR" dirty="0"/>
              <a:t>La cible d’un lien est tout simplement l’adresse de la page de destination du lien.</a:t>
            </a:r>
          </a:p>
          <a:p>
            <a:pPr lvl="0">
              <a:spcBef>
                <a:spcPts val="0"/>
              </a:spcBef>
            </a:pPr>
            <a:r>
              <a:rPr lang="fr-FR" dirty="0"/>
              <a:t>Nous allons pouvoir distinguer deux grands types de liens : les liens permettant de se déplacer d'une page vers une autre à travers un même site et les liens permettant de se rendre sur d’autres sites.</a:t>
            </a:r>
          </a:p>
          <a:p>
            <a:pPr lvl="0">
              <a:spcBef>
                <a:spcPts val="0"/>
              </a:spcBef>
            </a:pPr>
            <a:endParaRPr lang="fr-FR" dirty="0"/>
          </a:p>
          <a:p>
            <a:pPr lvl="0">
              <a:spcBef>
                <a:spcPts val="0"/>
              </a:spcBef>
            </a:pPr>
            <a:r>
              <a:rPr lang="fr-FR" dirty="0"/>
              <a:t>On appellera ce premier type de liens des liens internes tandis que le second type va correspondre aux liens externes.</a:t>
            </a:r>
          </a:p>
          <a:p>
            <a:pPr lvl="0">
              <a:spcBef>
                <a:spcPts val="0"/>
              </a:spcBef>
            </a:pPr>
            <a:endParaRPr lang="fr-FR" dirty="0"/>
          </a:p>
          <a:p>
            <a:pPr lvl="0">
              <a:spcBef>
                <a:spcPts val="0"/>
              </a:spcBef>
            </a:pPr>
            <a:r>
              <a:rPr lang="fr-FR" dirty="0"/>
              <a:t>Dans les deux cas, seule la façon dont on va construire la valeur de l’attribut href va changer.</a:t>
            </a:r>
          </a:p>
        </p:txBody>
      </p:sp>
    </p:spTree>
    <p:extLst>
      <p:ext uri="{BB962C8B-B14F-4D97-AF65-F5344CB8AC3E}">
        <p14:creationId xmlns:p14="http://schemas.microsoft.com/office/powerpoint/2010/main" val="2683583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33</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Les liens externes</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a:xfrm>
            <a:off x="450850" y="1241575"/>
            <a:ext cx="5933195" cy="5247145"/>
          </a:xfrm>
        </p:spPr>
        <p:txBody>
          <a:bodyPr/>
          <a:lstStyle/>
          <a:p>
            <a:pPr lvl="0">
              <a:spcBef>
                <a:spcPts val="0"/>
              </a:spcBef>
            </a:pPr>
            <a:r>
              <a:rPr lang="fr-FR" dirty="0"/>
              <a:t>Les liens externes vont être des liens ramenant vers des pages d’autres sites.</a:t>
            </a:r>
          </a:p>
          <a:p>
            <a:pPr lvl="0">
              <a:spcBef>
                <a:spcPts val="0"/>
              </a:spcBef>
            </a:pPr>
            <a:endParaRPr lang="fr-FR" dirty="0"/>
          </a:p>
          <a:p>
            <a:pPr lvl="0">
              <a:spcBef>
                <a:spcPts val="0"/>
              </a:spcBef>
            </a:pPr>
            <a:r>
              <a:rPr lang="fr-FR" dirty="0"/>
              <a:t>Pour créer un lien externe, on va devoir indiquer l’URL complète de destination du lien.</a:t>
            </a:r>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endParaRPr lang="fr-FR" dirty="0"/>
          </a:p>
          <a:p>
            <a:pPr lvl="0">
              <a:spcBef>
                <a:spcPts val="0"/>
              </a:spcBef>
            </a:pPr>
            <a:r>
              <a:rPr lang="fr-FR" dirty="0"/>
              <a:t>Le texte situé entre les balises ouvrante et fermante de notre élément a correspond au texte cliquable et également à la seule partie visible du lien pour l'utilisateur. Dans notre cas, cela correspond à « ce lien ».</a:t>
            </a:r>
          </a:p>
          <a:p>
            <a:pPr lvl="0">
              <a:spcBef>
                <a:spcPts val="0"/>
              </a:spcBef>
            </a:pPr>
            <a:endParaRPr lang="fr-FR" dirty="0"/>
          </a:p>
          <a:p>
            <a:pPr lvl="0">
              <a:spcBef>
                <a:spcPts val="0"/>
              </a:spcBef>
            </a:pPr>
            <a:r>
              <a:rPr lang="fr-FR" dirty="0"/>
              <a:t>Vous remarquez par ailleurs que le texte, lorsque l’on visualise notre page web dans un navigateur, est en bleu et est souligné pour indiquer que l’on peut cliquer dessus.</a:t>
            </a:r>
          </a:p>
          <a:p>
            <a:pPr lvl="0">
              <a:spcBef>
                <a:spcPts val="0"/>
              </a:spcBef>
            </a:pPr>
            <a:endParaRPr lang="fr-FR" dirty="0"/>
          </a:p>
          <a:p>
            <a:pPr lvl="0">
              <a:spcBef>
                <a:spcPts val="0"/>
              </a:spcBef>
            </a:pPr>
            <a:r>
              <a:rPr lang="fr-FR" dirty="0"/>
              <a:t>Lorsque l’attribut href prend une URL complète en valeur, on parle de valeur absolue (car celle-ci est fixe et ne dépend de rien). Les liens externes utilisent toujours des valeurs absolues.</a:t>
            </a:r>
          </a:p>
          <a:p>
            <a:pPr lvl="0">
              <a:spcBef>
                <a:spcPts val="0"/>
              </a:spcBef>
            </a:pPr>
            <a:endParaRPr lang="fr-FR" dirty="0"/>
          </a:p>
          <a:p>
            <a:pPr lvl="0">
              <a:spcBef>
                <a:spcPts val="1600"/>
              </a:spcBef>
            </a:pPr>
            <a:endParaRPr lang="fr-FR" dirty="0"/>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sz="1400" dirty="0">
                <a:solidFill>
                  <a:schemeClr val="bg1"/>
                </a:solidFill>
              </a:rPr>
              <a:t>&lt;a href=""&gt;Mon Lien&lt;/a&gt;</a:t>
            </a:r>
          </a:p>
        </p:txBody>
      </p:sp>
      <p:pic>
        <p:nvPicPr>
          <p:cNvPr id="12" name="Google Shape;322;p51">
            <a:extLst>
              <a:ext uri="{FF2B5EF4-FFF2-40B4-BE49-F238E27FC236}">
                <a16:creationId xmlns:a16="http://schemas.microsoft.com/office/drawing/2014/main" id="{9043F927-44AF-2B96-26B9-E7791E08A277}"/>
              </a:ext>
            </a:extLst>
          </p:cNvPr>
          <p:cNvPicPr preferRelativeResize="0"/>
          <p:nvPr/>
        </p:nvPicPr>
        <p:blipFill>
          <a:blip r:embed="rId2">
            <a:alphaModFix/>
          </a:blip>
          <a:stretch>
            <a:fillRect/>
          </a:stretch>
        </p:blipFill>
        <p:spPr>
          <a:xfrm>
            <a:off x="136607" y="2348492"/>
            <a:ext cx="4615275" cy="1895325"/>
          </a:xfrm>
          <a:prstGeom prst="rect">
            <a:avLst/>
          </a:prstGeom>
          <a:noFill/>
          <a:ln>
            <a:noFill/>
          </a:ln>
        </p:spPr>
      </p:pic>
      <p:pic>
        <p:nvPicPr>
          <p:cNvPr id="13" name="Google Shape;323;p51">
            <a:extLst>
              <a:ext uri="{FF2B5EF4-FFF2-40B4-BE49-F238E27FC236}">
                <a16:creationId xmlns:a16="http://schemas.microsoft.com/office/drawing/2014/main" id="{4DC5358B-5371-B823-BC15-A1DE11373B54}"/>
              </a:ext>
            </a:extLst>
          </p:cNvPr>
          <p:cNvPicPr preferRelativeResize="0"/>
          <p:nvPr/>
        </p:nvPicPr>
        <p:blipFill rotWithShape="1">
          <a:blip r:embed="rId3">
            <a:alphaModFix/>
          </a:blip>
          <a:srcRect t="29643" r="45555" b="-1"/>
          <a:stretch/>
        </p:blipFill>
        <p:spPr>
          <a:xfrm>
            <a:off x="4000233" y="2633042"/>
            <a:ext cx="2126248" cy="574083"/>
          </a:xfrm>
          <a:prstGeom prst="rect">
            <a:avLst/>
          </a:prstGeom>
          <a:noFill/>
          <a:ln>
            <a:noFill/>
          </a:ln>
        </p:spPr>
      </p:pic>
    </p:spTree>
    <p:extLst>
      <p:ext uri="{BB962C8B-B14F-4D97-AF65-F5344CB8AC3E}">
        <p14:creationId xmlns:p14="http://schemas.microsoft.com/office/powerpoint/2010/main" val="2406268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34</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3" name="Espace réservé du texte 2">
            <a:extLst>
              <a:ext uri="{FF2B5EF4-FFF2-40B4-BE49-F238E27FC236}">
                <a16:creationId xmlns:a16="http://schemas.microsoft.com/office/drawing/2014/main" id="{7E2105BB-1F6C-2FBA-BB5C-E326F016E3B2}"/>
              </a:ext>
            </a:extLst>
          </p:cNvPr>
          <p:cNvSpPr>
            <a:spLocks noGrp="1"/>
          </p:cNvSpPr>
          <p:nvPr>
            <p:ph type="body" sz="quarter" idx="14"/>
          </p:nvPr>
        </p:nvSpPr>
        <p:spPr/>
        <p:txBody>
          <a:bodyPr/>
          <a:lstStyle/>
          <a:p>
            <a:r>
              <a:rPr lang="fr-FR" sz="1400" b="1" i="1" dirty="0"/>
              <a:t>Les liens internes</a:t>
            </a:r>
          </a:p>
        </p:txBody>
      </p:sp>
      <p:sp>
        <p:nvSpPr>
          <p:cNvPr id="4" name="Espace réservé du texte 3">
            <a:extLst>
              <a:ext uri="{FF2B5EF4-FFF2-40B4-BE49-F238E27FC236}">
                <a16:creationId xmlns:a16="http://schemas.microsoft.com/office/drawing/2014/main" id="{CA37B3A4-D199-CDAF-8E4A-FA5F70127F76}"/>
              </a:ext>
            </a:extLst>
          </p:cNvPr>
          <p:cNvSpPr>
            <a:spLocks noGrp="1"/>
          </p:cNvSpPr>
          <p:nvPr>
            <p:ph type="body" sz="quarter" idx="15"/>
          </p:nvPr>
        </p:nvSpPr>
        <p:spPr>
          <a:xfrm>
            <a:off x="450850" y="1241575"/>
            <a:ext cx="5933195" cy="5247145"/>
          </a:xfrm>
        </p:spPr>
        <p:txBody>
          <a:bodyPr/>
          <a:lstStyle/>
          <a:p>
            <a:pPr lvl="0">
              <a:spcBef>
                <a:spcPts val="0"/>
              </a:spcBef>
            </a:pPr>
            <a:r>
              <a:rPr lang="fr-FR" dirty="0"/>
              <a:t>Les liens internes vont être des liens ramenant vers d’autres pages au sein d’un même site.</a:t>
            </a:r>
          </a:p>
          <a:p>
            <a:pPr lvl="0">
              <a:spcBef>
                <a:spcPts val="0"/>
              </a:spcBef>
            </a:pPr>
            <a:endParaRPr lang="fr-FR" dirty="0"/>
          </a:p>
          <a:p>
            <a:pPr lvl="0">
              <a:spcBef>
                <a:spcPts val="0"/>
              </a:spcBef>
            </a:pPr>
            <a:r>
              <a:rPr lang="fr-FR" dirty="0"/>
              <a:t>Dans ce cas, nous allons renseigner une valeur relative pour notre attribut href.</a:t>
            </a:r>
          </a:p>
          <a:p>
            <a:pPr lvl="0">
              <a:spcBef>
                <a:spcPts val="0"/>
              </a:spcBef>
            </a:pPr>
            <a:endParaRPr lang="fr-FR" dirty="0"/>
          </a:p>
          <a:p>
            <a:pPr lvl="0">
              <a:spcBef>
                <a:spcPts val="0"/>
              </a:spcBef>
            </a:pPr>
            <a:r>
              <a:rPr lang="fr-FR" dirty="0"/>
              <a:t>On dit que la valeur est relative car on va devoir indiquer l’adresse de la page de destination relativement à l’adresse de la page de départ (c’est-à-dire celle à partir de laquelle on fait notre lien).</a:t>
            </a:r>
          </a:p>
          <a:p>
            <a:pPr lvl="0">
              <a:spcBef>
                <a:spcPts val="0"/>
              </a:spcBef>
            </a:pPr>
            <a:endParaRPr lang="fr-FR" dirty="0"/>
          </a:p>
          <a:p>
            <a:pPr lvl="0">
              <a:spcBef>
                <a:spcPts val="0"/>
              </a:spcBef>
            </a:pPr>
            <a:r>
              <a:rPr lang="fr-FR" dirty="0"/>
              <a:t>En effet, vous devez savoir qu’un site n’est qu’un ensemble de fichiers liés entre eux. Ces fichiers peuvent être placés dans des dossiers différents.</a:t>
            </a:r>
          </a:p>
          <a:p>
            <a:pPr lvl="0">
              <a:spcBef>
                <a:spcPts val="0"/>
              </a:spcBef>
            </a:pPr>
            <a:endParaRPr lang="fr-FR" dirty="0"/>
          </a:p>
          <a:p>
            <a:pPr lvl="0">
              <a:spcBef>
                <a:spcPts val="0"/>
              </a:spcBef>
            </a:pPr>
            <a:r>
              <a:rPr lang="fr-FR" dirty="0"/>
              <a:t>Pour créer des liens internes, il faut donc distinguer trois cas :</a:t>
            </a:r>
          </a:p>
          <a:p>
            <a:pPr lvl="0">
              <a:spcBef>
                <a:spcPts val="0"/>
              </a:spcBef>
            </a:pPr>
            <a:endParaRPr lang="fr-FR" dirty="0"/>
          </a:p>
          <a:p>
            <a:pPr lvl="0">
              <a:spcBef>
                <a:spcPts val="0"/>
              </a:spcBef>
            </a:pPr>
            <a:r>
              <a:rPr lang="fr-FR" dirty="0"/>
              <a:t>	- Le cas où la page de départ et celle de destination sont dans le même dossier ;</a:t>
            </a:r>
          </a:p>
          <a:p>
            <a:pPr lvl="0">
              <a:spcBef>
                <a:spcPts val="0"/>
              </a:spcBef>
            </a:pPr>
            <a:endParaRPr lang="fr-FR" dirty="0"/>
          </a:p>
          <a:p>
            <a:pPr lvl="0">
              <a:spcBef>
                <a:spcPts val="0"/>
              </a:spcBef>
            </a:pPr>
            <a:r>
              <a:rPr lang="fr-FR" dirty="0"/>
              <a:t>	- Le cas où la page de destination est dans un sous-dossier par rapport à la page de départ ;</a:t>
            </a:r>
          </a:p>
          <a:p>
            <a:pPr lvl="0">
              <a:spcBef>
                <a:spcPts val="0"/>
              </a:spcBef>
            </a:pPr>
            <a:endParaRPr lang="fr-FR" dirty="0"/>
          </a:p>
          <a:p>
            <a:pPr lvl="0">
              <a:spcBef>
                <a:spcPts val="0"/>
              </a:spcBef>
            </a:pPr>
            <a:r>
              <a:rPr lang="fr-FR" dirty="0"/>
              <a:t>	- Le cas où la page de destination est dans un dossier parent par rapport à la page de départ.</a:t>
            </a:r>
          </a:p>
          <a:p>
            <a:pPr lvl="0">
              <a:spcBef>
                <a:spcPts val="0"/>
              </a:spcBef>
            </a:pPr>
            <a:endParaRPr lang="fr-FR" dirty="0"/>
          </a:p>
          <a:p>
            <a:pPr lvl="0">
              <a:spcBef>
                <a:spcPts val="1600"/>
              </a:spcBef>
            </a:pPr>
            <a:endParaRPr lang="fr-FR" dirty="0"/>
          </a:p>
          <a:p>
            <a:endParaRPr lang="fr-FR" dirty="0"/>
          </a:p>
        </p:txBody>
      </p:sp>
      <p:sp>
        <p:nvSpPr>
          <p:cNvPr id="5" name="Espace réservé du texte 4">
            <a:extLst>
              <a:ext uri="{FF2B5EF4-FFF2-40B4-BE49-F238E27FC236}">
                <a16:creationId xmlns:a16="http://schemas.microsoft.com/office/drawing/2014/main" id="{70FD9380-9EB9-BD01-AF09-475DEA4FA213}"/>
              </a:ext>
            </a:extLst>
          </p:cNvPr>
          <p:cNvSpPr>
            <a:spLocks noGrp="1"/>
          </p:cNvSpPr>
          <p:nvPr>
            <p:ph type="body" sz="quarter" idx="17"/>
          </p:nvPr>
        </p:nvSpPr>
        <p:spPr/>
        <p:txBody>
          <a:bodyPr/>
          <a:lstStyle/>
          <a:p>
            <a:r>
              <a:rPr lang="fr-FR" sz="1400" dirty="0">
                <a:solidFill>
                  <a:schemeClr val="bg1"/>
                </a:solidFill>
              </a:rPr>
              <a:t>&lt;a href=""&gt;Mon Lien&lt;/a&gt;</a:t>
            </a:r>
          </a:p>
        </p:txBody>
      </p:sp>
    </p:spTree>
    <p:extLst>
      <p:ext uri="{BB962C8B-B14F-4D97-AF65-F5344CB8AC3E}">
        <p14:creationId xmlns:p14="http://schemas.microsoft.com/office/powerpoint/2010/main" val="659295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liens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p:txBody>
          <a:bodyPr/>
          <a:lstStyle/>
          <a:p>
            <a:pPr lvl="0">
              <a:spcBef>
                <a:spcPts val="0"/>
              </a:spcBef>
              <a:spcAft>
                <a:spcPts val="1600"/>
              </a:spcAft>
            </a:pPr>
            <a:r>
              <a:rPr lang="fr-FR" dirty="0"/>
              <a:t>Pour illustrer ces cas, nous allons avoir besoin de trois dossiers différents et de quatre pages</a:t>
            </a:r>
          </a:p>
          <a:p>
            <a:endParaRPr lang="fr-FR" dirty="0"/>
          </a:p>
        </p:txBody>
      </p:sp>
      <p:pic>
        <p:nvPicPr>
          <p:cNvPr id="4" name="Google Shape;342;p54">
            <a:extLst>
              <a:ext uri="{FF2B5EF4-FFF2-40B4-BE49-F238E27FC236}">
                <a16:creationId xmlns:a16="http://schemas.microsoft.com/office/drawing/2014/main" id="{42F29E39-3D6D-82CF-AA5D-A6C5249CF734}"/>
              </a:ext>
            </a:extLst>
          </p:cNvPr>
          <p:cNvPicPr preferRelativeResize="0"/>
          <p:nvPr/>
        </p:nvPicPr>
        <p:blipFill>
          <a:blip r:embed="rId2">
            <a:alphaModFix/>
          </a:blip>
          <a:stretch>
            <a:fillRect/>
          </a:stretch>
        </p:blipFill>
        <p:spPr>
          <a:xfrm>
            <a:off x="1044188" y="1837867"/>
            <a:ext cx="6628460" cy="4527232"/>
          </a:xfrm>
          <a:prstGeom prst="rect">
            <a:avLst/>
          </a:prstGeom>
          <a:noFill/>
          <a:ln>
            <a:noFill/>
          </a:ln>
        </p:spPr>
      </p:pic>
    </p:spTree>
    <p:extLst>
      <p:ext uri="{BB962C8B-B14F-4D97-AF65-F5344CB8AC3E}">
        <p14:creationId xmlns:p14="http://schemas.microsoft.com/office/powerpoint/2010/main" val="102599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liens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7200" y="1384300"/>
            <a:ext cx="8242300" cy="4925060"/>
          </a:xfrm>
        </p:spPr>
        <p:txBody>
          <a:bodyPr/>
          <a:lstStyle/>
          <a:p>
            <a:pPr lvl="0">
              <a:spcBef>
                <a:spcPts val="0"/>
              </a:spcBef>
              <a:spcAft>
                <a:spcPts val="1600"/>
              </a:spcAft>
            </a:pPr>
            <a:r>
              <a:rPr lang="fr-FR" dirty="0"/>
              <a:t>Pour le moment, nous nous sommes contentés de créer trois dossiers et quatre fichiers HTML:</a:t>
            </a:r>
          </a:p>
          <a:p>
            <a:pPr lvl="0">
              <a:spcBef>
                <a:spcPts val="0"/>
              </a:spcBef>
              <a:spcAft>
                <a:spcPts val="1600"/>
              </a:spcAft>
            </a:pPr>
            <a:r>
              <a:rPr lang="fr-FR" dirty="0"/>
              <a:t>Un dossier nommé « parent », contenant un fichier HTML nommé </a:t>
            </a:r>
            <a:r>
              <a:rPr lang="fr-FR" dirty="0" err="1"/>
              <a:t>fichier-parent.html</a:t>
            </a:r>
            <a:r>
              <a:rPr lang="fr-FR" dirty="0"/>
              <a:t> ainsi qu’un dossier « milieu » ;</a:t>
            </a:r>
          </a:p>
          <a:p>
            <a:pPr lvl="0">
              <a:spcBef>
                <a:spcPts val="0"/>
              </a:spcBef>
              <a:spcAft>
                <a:spcPts val="1600"/>
              </a:spcAft>
            </a:pPr>
            <a:r>
              <a:rPr lang="fr-FR" dirty="0"/>
              <a:t>Un dossier nommé « milieu », contenant les fichiers page-</a:t>
            </a:r>
            <a:r>
              <a:rPr lang="fr-FR" dirty="0" err="1"/>
              <a:t>depart.html</a:t>
            </a:r>
            <a:r>
              <a:rPr lang="fr-FR" dirty="0"/>
              <a:t> et </a:t>
            </a:r>
            <a:r>
              <a:rPr lang="fr-FR" dirty="0" err="1"/>
              <a:t>fichier-milieu.html</a:t>
            </a:r>
            <a:r>
              <a:rPr lang="fr-FR" dirty="0"/>
              <a:t> ainsi qu’un dossier nommé « sous » ;</a:t>
            </a:r>
          </a:p>
          <a:p>
            <a:pPr lvl="0">
              <a:spcBef>
                <a:spcPts val="0"/>
              </a:spcBef>
              <a:spcAft>
                <a:spcPts val="1600"/>
              </a:spcAft>
            </a:pPr>
            <a:r>
              <a:rPr lang="fr-FR" dirty="0"/>
              <a:t>Un dossier nommé « sous », comportant un fichier nommé </a:t>
            </a:r>
            <a:r>
              <a:rPr lang="fr-FR" dirty="0" err="1"/>
              <a:t>fichier-sous.html</a:t>
            </a:r>
            <a:r>
              <a:rPr lang="fr-FR" dirty="0"/>
              <a:t>.</a:t>
            </a:r>
          </a:p>
          <a:p>
            <a:pPr lvl="0">
              <a:spcBef>
                <a:spcPts val="0"/>
              </a:spcBef>
              <a:spcAft>
                <a:spcPts val="1600"/>
              </a:spcAft>
            </a:pPr>
            <a:r>
              <a:rPr lang="fr-FR" dirty="0"/>
              <a:t>Dans chaque fichier HTML, nous nous sommes contentés d’écrire la structure minimale d’un page HTML afin que nos fichiers soient valides ainsi qu’une phrase de texte pour les différencier les uns des autres :</a:t>
            </a:r>
          </a:p>
          <a:p>
            <a:r>
              <a:rPr lang="fr-FR" dirty="0"/>
              <a:t>Vous pouvez imaginer que ces trois dossiers et ces quatre fichiers représentent votre site. Notre but va maintenant être de créer des liens à partir du fichier page-</a:t>
            </a:r>
            <a:r>
              <a:rPr lang="fr-FR" dirty="0" err="1"/>
              <a:t>depart.html</a:t>
            </a:r>
            <a:r>
              <a:rPr lang="fr-FR" dirty="0"/>
              <a:t> vers chacune des autres pages.</a:t>
            </a:r>
          </a:p>
          <a:p>
            <a:r>
              <a:rPr lang="fr-FR" dirty="0"/>
              <a:t>Pour créer un lien vers un autre fichier situé dans un même dossier, il suffit de préciser le nom du fichier en valeur de l’attribut href.</a:t>
            </a:r>
          </a:p>
          <a:p>
            <a:r>
              <a:rPr lang="fr-FR" dirty="0"/>
              <a:t>Pour créer un lien vers un fichier situé dans un dossier parent, il faudra écrire « ../ » puis le nom du fichier en valeur de l’attribut href.</a:t>
            </a:r>
          </a:p>
          <a:p>
            <a:r>
              <a:rPr lang="fr-FR" dirty="0"/>
              <a:t>Pour créer un lien vers un fichier situé dans un sous-dossier, il faudra préciser le nom du sous-dossier et le nom du fichier, séparés par un slash, en valeur de l’attribut href.</a:t>
            </a:r>
          </a:p>
          <a:p>
            <a:endParaRPr lang="fr-FR" dirty="0"/>
          </a:p>
        </p:txBody>
      </p:sp>
    </p:spTree>
    <p:extLst>
      <p:ext uri="{BB962C8B-B14F-4D97-AF65-F5344CB8AC3E}">
        <p14:creationId xmlns:p14="http://schemas.microsoft.com/office/powerpoint/2010/main" val="1521344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liens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7688" y="4039814"/>
            <a:ext cx="8242300" cy="689956"/>
          </a:xfrm>
        </p:spPr>
        <p:txBody>
          <a:bodyPr/>
          <a:lstStyle/>
          <a:p>
            <a:pPr lvl="0">
              <a:spcBef>
                <a:spcPts val="0"/>
              </a:spcBef>
              <a:spcAft>
                <a:spcPts val="1600"/>
              </a:spcAft>
            </a:pPr>
            <a:r>
              <a:rPr lang="fr-FR" dirty="0"/>
              <a:t>De même, si on souhaite créer un lien vers une page qui est à deux niveaux hiérarchiques d’écart de notre page de départ, il faudra soit indiquer le nom des deux sous-dossiers, soit indiquer deux fois « ../ ».</a:t>
            </a:r>
          </a:p>
        </p:txBody>
      </p:sp>
      <p:pic>
        <p:nvPicPr>
          <p:cNvPr id="4" name="Google Shape;361;p57">
            <a:extLst>
              <a:ext uri="{FF2B5EF4-FFF2-40B4-BE49-F238E27FC236}">
                <a16:creationId xmlns:a16="http://schemas.microsoft.com/office/drawing/2014/main" id="{F8535F04-8543-BAF3-6DA5-3BD5FDDD0B77}"/>
              </a:ext>
            </a:extLst>
          </p:cNvPr>
          <p:cNvPicPr preferRelativeResize="0"/>
          <p:nvPr/>
        </p:nvPicPr>
        <p:blipFill>
          <a:blip r:embed="rId2">
            <a:alphaModFix/>
          </a:blip>
          <a:stretch>
            <a:fillRect/>
          </a:stretch>
        </p:blipFill>
        <p:spPr>
          <a:xfrm>
            <a:off x="311700" y="1210660"/>
            <a:ext cx="4260299" cy="2756303"/>
          </a:xfrm>
          <a:prstGeom prst="rect">
            <a:avLst/>
          </a:prstGeom>
          <a:noFill/>
          <a:ln>
            <a:noFill/>
          </a:ln>
        </p:spPr>
      </p:pic>
      <p:pic>
        <p:nvPicPr>
          <p:cNvPr id="5" name="Google Shape;362;p57">
            <a:extLst>
              <a:ext uri="{FF2B5EF4-FFF2-40B4-BE49-F238E27FC236}">
                <a16:creationId xmlns:a16="http://schemas.microsoft.com/office/drawing/2014/main" id="{607275DF-8B48-3D46-C253-FB3FC667360D}"/>
              </a:ext>
            </a:extLst>
          </p:cNvPr>
          <p:cNvPicPr preferRelativeResize="0"/>
          <p:nvPr/>
        </p:nvPicPr>
        <p:blipFill rotWithShape="1">
          <a:blip r:embed="rId3">
            <a:alphaModFix/>
          </a:blip>
          <a:srcRect t="22465"/>
          <a:stretch/>
        </p:blipFill>
        <p:spPr>
          <a:xfrm>
            <a:off x="4578350" y="2111433"/>
            <a:ext cx="4260299" cy="871019"/>
          </a:xfrm>
          <a:prstGeom prst="rect">
            <a:avLst/>
          </a:prstGeom>
          <a:noFill/>
          <a:ln>
            <a:noFill/>
          </a:ln>
        </p:spPr>
      </p:pic>
      <p:pic>
        <p:nvPicPr>
          <p:cNvPr id="6" name="Google Shape;369;p58">
            <a:extLst>
              <a:ext uri="{FF2B5EF4-FFF2-40B4-BE49-F238E27FC236}">
                <a16:creationId xmlns:a16="http://schemas.microsoft.com/office/drawing/2014/main" id="{5A8C4E60-1052-1AD9-5AE3-2AA81099101A}"/>
              </a:ext>
            </a:extLst>
          </p:cNvPr>
          <p:cNvPicPr preferRelativeResize="0"/>
          <p:nvPr/>
        </p:nvPicPr>
        <p:blipFill>
          <a:blip r:embed="rId4">
            <a:alphaModFix/>
          </a:blip>
          <a:stretch>
            <a:fillRect/>
          </a:stretch>
        </p:blipFill>
        <p:spPr>
          <a:xfrm>
            <a:off x="311700" y="4729770"/>
            <a:ext cx="4260299" cy="1608355"/>
          </a:xfrm>
          <a:prstGeom prst="rect">
            <a:avLst/>
          </a:prstGeom>
          <a:noFill/>
          <a:ln>
            <a:noFill/>
          </a:ln>
        </p:spPr>
      </p:pic>
      <p:pic>
        <p:nvPicPr>
          <p:cNvPr id="7" name="Google Shape;370;p58">
            <a:extLst>
              <a:ext uri="{FF2B5EF4-FFF2-40B4-BE49-F238E27FC236}">
                <a16:creationId xmlns:a16="http://schemas.microsoft.com/office/drawing/2014/main" id="{6BEDD18D-7B72-5E44-DC8D-63AE02E5F544}"/>
              </a:ext>
            </a:extLst>
          </p:cNvPr>
          <p:cNvPicPr preferRelativeResize="0"/>
          <p:nvPr/>
        </p:nvPicPr>
        <p:blipFill rotWithShape="1">
          <a:blip r:embed="rId5">
            <a:alphaModFix/>
          </a:blip>
          <a:srcRect t="40173"/>
          <a:stretch/>
        </p:blipFill>
        <p:spPr>
          <a:xfrm>
            <a:off x="4572000" y="5492577"/>
            <a:ext cx="4304400" cy="408168"/>
          </a:xfrm>
          <a:prstGeom prst="rect">
            <a:avLst/>
          </a:prstGeom>
          <a:noFill/>
          <a:ln>
            <a:noFill/>
          </a:ln>
        </p:spPr>
      </p:pic>
    </p:spTree>
    <p:extLst>
      <p:ext uri="{BB962C8B-B14F-4D97-AF65-F5344CB8AC3E}">
        <p14:creationId xmlns:p14="http://schemas.microsoft.com/office/powerpoint/2010/main" val="2290287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liens : Attribut </a:t>
            </a:r>
            <a:r>
              <a:rPr lang="fr-FR" sz="1400" b="1" i="1" dirty="0" err="1"/>
              <a:t>target</a:t>
            </a:r>
            <a:endParaRPr lang="fr-FR" sz="1400" b="1" i="1" dirty="0"/>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1887160"/>
          </a:xfrm>
        </p:spPr>
        <p:txBody>
          <a:bodyPr/>
          <a:lstStyle/>
          <a:p>
            <a:pPr lvl="0">
              <a:spcBef>
                <a:spcPts val="0"/>
              </a:spcBef>
              <a:buClr>
                <a:schemeClr val="dk1"/>
              </a:buClr>
              <a:buSzPts val="1100"/>
            </a:pPr>
            <a:r>
              <a:rPr lang="fr-FR" dirty="0"/>
              <a:t>Jusqu’à présent, lorsque nous cliquions sur les liens créés, nous étions immédiatement redirigés vers la nouvelle page.</a:t>
            </a:r>
          </a:p>
          <a:p>
            <a:pPr lvl="0">
              <a:spcBef>
                <a:spcPts val="1600"/>
              </a:spcBef>
              <a:buClr>
                <a:schemeClr val="dk1"/>
              </a:buClr>
              <a:buSzPts val="1100"/>
            </a:pPr>
            <a:r>
              <a:rPr lang="fr-FR" dirty="0"/>
              <a:t>Souvent, si vous avez un site, vous voudrez que le lien s’ouvre dans un nouvel onglet ou une nouvelle fenêtre afin que le visiteur ne perde pas la page de votre site. On va pouvoir faire cela avec l’attribut </a:t>
            </a:r>
            <a:r>
              <a:rPr lang="fr-FR" dirty="0" err="1"/>
              <a:t>target</a:t>
            </a:r>
            <a:r>
              <a:rPr lang="fr-FR" dirty="0"/>
              <a:t>.</a:t>
            </a:r>
          </a:p>
          <a:p>
            <a:pPr lvl="0">
              <a:spcBef>
                <a:spcPts val="1600"/>
              </a:spcBef>
              <a:buClr>
                <a:schemeClr val="dk1"/>
              </a:buClr>
              <a:buSzPts val="1100"/>
            </a:pPr>
            <a:r>
              <a:rPr lang="fr-FR" dirty="0"/>
              <a:t>L’attribut </a:t>
            </a:r>
            <a:r>
              <a:rPr lang="fr-FR" dirty="0" err="1"/>
              <a:t>target</a:t>
            </a:r>
            <a:r>
              <a:rPr lang="fr-FR" dirty="0"/>
              <a:t> va nous permettre de choisir où doit s’ouvrir notre page de destination. En pratique, nous utiliserons très souvent la valeur « _</a:t>
            </a:r>
            <a:r>
              <a:rPr lang="fr-FR" dirty="0" err="1"/>
              <a:t>blank</a:t>
            </a:r>
            <a:r>
              <a:rPr lang="fr-FR" dirty="0"/>
              <a:t> » qui spécifie que la nouvelle page doit s’ouvrir dans un nouvel onglet ou dans une nouvelle fenêtre selon le navigateur utilisé par vos visiteurs.</a:t>
            </a:r>
          </a:p>
        </p:txBody>
      </p:sp>
      <p:pic>
        <p:nvPicPr>
          <p:cNvPr id="8" name="Google Shape;377;p59">
            <a:extLst>
              <a:ext uri="{FF2B5EF4-FFF2-40B4-BE49-F238E27FC236}">
                <a16:creationId xmlns:a16="http://schemas.microsoft.com/office/drawing/2014/main" id="{4DD360B9-B3B5-6310-3F84-57DCED1D71EE}"/>
              </a:ext>
            </a:extLst>
          </p:cNvPr>
          <p:cNvPicPr preferRelativeResize="0"/>
          <p:nvPr/>
        </p:nvPicPr>
        <p:blipFill>
          <a:blip r:embed="rId2">
            <a:alphaModFix/>
          </a:blip>
          <a:stretch>
            <a:fillRect/>
          </a:stretch>
        </p:blipFill>
        <p:spPr>
          <a:xfrm>
            <a:off x="2336139" y="3659328"/>
            <a:ext cx="4484907" cy="1641450"/>
          </a:xfrm>
          <a:prstGeom prst="rect">
            <a:avLst/>
          </a:prstGeom>
          <a:noFill/>
          <a:ln>
            <a:noFill/>
          </a:ln>
        </p:spPr>
      </p:pic>
    </p:spTree>
    <p:extLst>
      <p:ext uri="{BB962C8B-B14F-4D97-AF65-F5344CB8AC3E}">
        <p14:creationId xmlns:p14="http://schemas.microsoft.com/office/powerpoint/2010/main" val="1736196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0"/>
            <a:ext cx="8242300" cy="2543865"/>
          </a:xfrm>
        </p:spPr>
        <p:txBody>
          <a:bodyPr/>
          <a:lstStyle/>
          <a:p>
            <a:pPr lvl="0">
              <a:spcBef>
                <a:spcPts val="0"/>
              </a:spcBef>
              <a:buClr>
                <a:schemeClr val="dk1"/>
              </a:buClr>
              <a:buSzPts val="1100"/>
            </a:pPr>
            <a:r>
              <a:rPr lang="fr-FR" dirty="0"/>
              <a:t>On peut également utiliser l’élément a pour créer d’autres types de liens, qui ne vont pas ramener vers d’autres pages mais nous permettre par exemple de nous déplacer dans une même page, d’afficher ou de télécharger un ficher PDF ou encore d’envoyer un mail.</a:t>
            </a:r>
          </a:p>
          <a:p>
            <a:pPr lvl="0">
              <a:spcBef>
                <a:spcPts val="1600"/>
              </a:spcBef>
              <a:buClr>
                <a:schemeClr val="dk1"/>
              </a:buClr>
              <a:buSzPts val="1100"/>
            </a:pPr>
            <a:r>
              <a:rPr lang="fr-FR" dirty="0"/>
              <a:t>Dans ce nouveau chapitre, nous allons étudier trois nouvelles utilisations de l’élément a :</a:t>
            </a:r>
          </a:p>
          <a:p>
            <a:pPr lvl="0">
              <a:spcBef>
                <a:spcPts val="1600"/>
              </a:spcBef>
              <a:buClr>
                <a:schemeClr val="dk1"/>
              </a:buClr>
              <a:buSzPts val="1100"/>
            </a:pPr>
            <a:r>
              <a:rPr lang="fr-FR" dirty="0"/>
              <a:t>Pour se déplacer dans une page (les « ancres »);</a:t>
            </a:r>
          </a:p>
          <a:p>
            <a:pPr lvl="0">
              <a:spcBef>
                <a:spcPts val="1600"/>
              </a:spcBef>
              <a:buClr>
                <a:schemeClr val="dk1"/>
              </a:buClr>
              <a:buSzPts val="1100"/>
            </a:pPr>
            <a:r>
              <a:rPr lang="fr-FR" dirty="0"/>
              <a:t>Pour envoyer un mail ;</a:t>
            </a:r>
          </a:p>
          <a:p>
            <a:pPr lvl="0">
              <a:spcBef>
                <a:spcPts val="1600"/>
              </a:spcBef>
              <a:spcAft>
                <a:spcPts val="1600"/>
              </a:spcAft>
            </a:pPr>
            <a:r>
              <a:rPr lang="fr-FR" dirty="0"/>
              <a:t>Pour afficher ou télécharger un fichier.</a:t>
            </a:r>
          </a:p>
        </p:txBody>
      </p:sp>
    </p:spTree>
    <p:extLst>
      <p:ext uri="{BB962C8B-B14F-4D97-AF65-F5344CB8AC3E}">
        <p14:creationId xmlns:p14="http://schemas.microsoft.com/office/powerpoint/2010/main" val="80815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8"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4</a:t>
            </a:fld>
            <a:endParaRPr lang="fr-FR" dirty="0">
              <a:solidFill>
                <a:schemeClr val="bg1"/>
              </a:solidFill>
            </a:endParaRPr>
          </a:p>
        </p:txBody>
      </p:sp>
      <p:sp>
        <p:nvSpPr>
          <p:cNvPr id="9"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12" name="Espace réservé du texte 2"/>
          <p:cNvSpPr txBox="1">
            <a:spLocks/>
          </p:cNvSpPr>
          <p:nvPr/>
        </p:nvSpPr>
        <p:spPr>
          <a:xfrm>
            <a:off x="6975275" y="4596854"/>
            <a:ext cx="1889311" cy="11713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fr-FR" sz="1000" dirty="0"/>
              <a:t>Auteur</a:t>
            </a:r>
            <a:br>
              <a:rPr lang="fr-FR" sz="1000" dirty="0"/>
            </a:br>
            <a:r>
              <a:rPr lang="fr-FR" sz="1000" dirty="0"/>
              <a:t>Source</a:t>
            </a:r>
          </a:p>
        </p:txBody>
      </p:sp>
      <p:sp>
        <p:nvSpPr>
          <p:cNvPr id="2" name="Titre 1">
            <a:extLst>
              <a:ext uri="{FF2B5EF4-FFF2-40B4-BE49-F238E27FC236}">
                <a16:creationId xmlns:a16="http://schemas.microsoft.com/office/drawing/2014/main" id="{D379471C-2D84-2C49-B310-0C7148616031}"/>
              </a:ext>
            </a:extLst>
          </p:cNvPr>
          <p:cNvSpPr>
            <a:spLocks noGrp="1"/>
          </p:cNvSpPr>
          <p:nvPr>
            <p:ph type="title"/>
          </p:nvPr>
        </p:nvSpPr>
        <p:spPr/>
        <p:txBody>
          <a:bodyPr>
            <a:normAutofit fontScale="90000"/>
          </a:bodyPr>
          <a:lstStyle/>
          <a:p>
            <a:r>
              <a:rPr lang="fr-FR" dirty="0"/>
              <a:t>Introduction</a:t>
            </a:r>
          </a:p>
        </p:txBody>
      </p:sp>
      <p:sp>
        <p:nvSpPr>
          <p:cNvPr id="3" name="Espace réservé du texte 2">
            <a:extLst>
              <a:ext uri="{FF2B5EF4-FFF2-40B4-BE49-F238E27FC236}">
                <a16:creationId xmlns:a16="http://schemas.microsoft.com/office/drawing/2014/main" id="{607539DD-FBF9-1445-15FE-8DB2342062C8}"/>
              </a:ext>
            </a:extLst>
          </p:cNvPr>
          <p:cNvSpPr>
            <a:spLocks noGrp="1"/>
          </p:cNvSpPr>
          <p:nvPr>
            <p:ph type="body" sz="quarter" idx="14"/>
          </p:nvPr>
        </p:nvSpPr>
        <p:spPr/>
        <p:txBody>
          <a:bodyPr/>
          <a:lstStyle/>
          <a:p>
            <a:r>
              <a:rPr lang="fr-FR" dirty="0"/>
              <a:t>HTML</a:t>
            </a:r>
          </a:p>
        </p:txBody>
      </p:sp>
      <p:sp>
        <p:nvSpPr>
          <p:cNvPr id="4" name="Espace réservé du texte 3">
            <a:extLst>
              <a:ext uri="{FF2B5EF4-FFF2-40B4-BE49-F238E27FC236}">
                <a16:creationId xmlns:a16="http://schemas.microsoft.com/office/drawing/2014/main" id="{228D6077-4FC0-9345-9FF0-47BCB29513E1}"/>
              </a:ext>
            </a:extLst>
          </p:cNvPr>
          <p:cNvSpPr>
            <a:spLocks noGrp="1"/>
          </p:cNvSpPr>
          <p:nvPr>
            <p:ph type="body" sz="quarter" idx="15"/>
          </p:nvPr>
        </p:nvSpPr>
        <p:spPr>
          <a:xfrm>
            <a:off x="450850" y="2103652"/>
            <a:ext cx="5933195" cy="1019692"/>
          </a:xfrm>
        </p:spPr>
        <p:txBody>
          <a:bodyPr/>
          <a:lstStyle/>
          <a:p>
            <a:r>
              <a:rPr lang="fr-FR" dirty="0"/>
              <a:t>HTML est l’abréviation de HyperText Markup </a:t>
            </a:r>
            <a:r>
              <a:rPr lang="fr-FR" dirty="0" err="1"/>
              <a:t>Language</a:t>
            </a:r>
            <a:endParaRPr lang="fr-FR" dirty="0"/>
          </a:p>
          <a:p>
            <a:r>
              <a:rPr lang="fr-FR" dirty="0"/>
              <a:t>Créé en 1991</a:t>
            </a:r>
          </a:p>
          <a:p>
            <a:r>
              <a:rPr lang="fr-FR" dirty="0"/>
              <a:t>Sert à structurer les contenu d’un page web à l’aide de balises</a:t>
            </a:r>
          </a:p>
        </p:txBody>
      </p:sp>
      <p:sp>
        <p:nvSpPr>
          <p:cNvPr id="6" name="Espace réservé du texte 5">
            <a:extLst>
              <a:ext uri="{FF2B5EF4-FFF2-40B4-BE49-F238E27FC236}">
                <a16:creationId xmlns:a16="http://schemas.microsoft.com/office/drawing/2014/main" id="{FBFD85D6-07B8-43E4-CA17-2C13F4837F87}"/>
              </a:ext>
            </a:extLst>
          </p:cNvPr>
          <p:cNvSpPr>
            <a:spLocks noGrp="1"/>
          </p:cNvSpPr>
          <p:nvPr>
            <p:ph type="body" sz="quarter" idx="17"/>
          </p:nvPr>
        </p:nvSpPr>
        <p:spPr/>
        <p:txBody>
          <a:bodyPr anchor="ctr"/>
          <a:lstStyle/>
          <a:p>
            <a:pPr algn="ctr"/>
            <a:r>
              <a:rPr lang="fr-FR" sz="2000" dirty="0">
                <a:solidFill>
                  <a:schemeClr val="bg1"/>
                </a:solidFill>
              </a:rPr>
              <a:t>HTML – 1991</a:t>
            </a:r>
          </a:p>
          <a:p>
            <a:pPr algn="ctr"/>
            <a:r>
              <a:rPr lang="fr-FR" sz="2000" dirty="0">
                <a:solidFill>
                  <a:schemeClr val="bg1"/>
                </a:solidFill>
              </a:rPr>
              <a:t>CSS - 1996</a:t>
            </a:r>
          </a:p>
        </p:txBody>
      </p:sp>
      <p:sp>
        <p:nvSpPr>
          <p:cNvPr id="13" name="Espace réservé du texte 2">
            <a:extLst>
              <a:ext uri="{FF2B5EF4-FFF2-40B4-BE49-F238E27FC236}">
                <a16:creationId xmlns:a16="http://schemas.microsoft.com/office/drawing/2014/main" id="{708DE339-8903-B13F-1A79-EEF7A41B31CA}"/>
              </a:ext>
            </a:extLst>
          </p:cNvPr>
          <p:cNvSpPr txBox="1">
            <a:spLocks/>
          </p:cNvSpPr>
          <p:nvPr/>
        </p:nvSpPr>
        <p:spPr>
          <a:xfrm>
            <a:off x="467115" y="3859951"/>
            <a:ext cx="5926845" cy="2613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kern="1200" baseline="0">
                <a:solidFill>
                  <a:srgbClr val="101024"/>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CSS</a:t>
            </a:r>
          </a:p>
        </p:txBody>
      </p:sp>
      <p:sp>
        <p:nvSpPr>
          <p:cNvPr id="14" name="Espace réservé du texte 3">
            <a:extLst>
              <a:ext uri="{FF2B5EF4-FFF2-40B4-BE49-F238E27FC236}">
                <a16:creationId xmlns:a16="http://schemas.microsoft.com/office/drawing/2014/main" id="{FC45B3C4-015C-72D6-7768-242EF3D07FBA}"/>
              </a:ext>
            </a:extLst>
          </p:cNvPr>
          <p:cNvSpPr txBox="1">
            <a:spLocks/>
          </p:cNvSpPr>
          <p:nvPr/>
        </p:nvSpPr>
        <p:spPr>
          <a:xfrm>
            <a:off x="460766" y="4251513"/>
            <a:ext cx="5933195" cy="151668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CSS est le diminutif de </a:t>
            </a:r>
            <a:r>
              <a:rPr lang="fr-FR" dirty="0" err="1"/>
              <a:t>Cascading</a:t>
            </a:r>
            <a:r>
              <a:rPr lang="fr-FR" dirty="0"/>
              <a:t> </a:t>
            </a:r>
            <a:r>
              <a:rPr lang="fr-FR" dirty="0" err="1"/>
              <a:t>StyleSheets</a:t>
            </a:r>
            <a:r>
              <a:rPr lang="fr-FR" dirty="0"/>
              <a:t>, ou feuilles de styles en cascade.</a:t>
            </a:r>
          </a:p>
          <a:p>
            <a:r>
              <a:rPr lang="fr-FR" dirty="0"/>
              <a:t>Le CSS a été créé en 1996 et a pour rôle de mettre en forme du contenu en lui appliquant ce qu’on appelle des styles.</a:t>
            </a:r>
          </a:p>
          <a:p>
            <a:r>
              <a:rPr lang="fr-FR" dirty="0"/>
              <a:t>Le CSS va nous permettre par exemple de définir la taille, la couleur ou l’alignement d’un texte.</a:t>
            </a:r>
          </a:p>
        </p:txBody>
      </p:sp>
      <p:cxnSp>
        <p:nvCxnSpPr>
          <p:cNvPr id="15" name="Connecteur droit 14">
            <a:extLst>
              <a:ext uri="{FF2B5EF4-FFF2-40B4-BE49-F238E27FC236}">
                <a16:creationId xmlns:a16="http://schemas.microsoft.com/office/drawing/2014/main" id="{5DF4F9D0-2298-7741-DFFD-34E986FB000A}"/>
              </a:ext>
            </a:extLst>
          </p:cNvPr>
          <p:cNvCxnSpPr/>
          <p:nvPr/>
        </p:nvCxnSpPr>
        <p:spPr>
          <a:xfrm flipH="1">
            <a:off x="-1" y="3658052"/>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460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ancres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lnSpc>
                <a:spcPct val="100000"/>
              </a:lnSpc>
              <a:spcBef>
                <a:spcPts val="0"/>
              </a:spcBef>
              <a:buClr>
                <a:schemeClr val="dk1"/>
              </a:buClr>
              <a:buSzPts val="1100"/>
            </a:pPr>
            <a:r>
              <a:rPr lang="fr-FR" dirty="0"/>
              <a:t>Parfois, si votre page est très longue, vous voudrez proposer des raccourcis à vos visiteurs : en cliquant sur un lien, ceux-ci doivent être redirigés à un endroit précis de la page.</a:t>
            </a:r>
          </a:p>
          <a:p>
            <a:pPr lvl="0">
              <a:lnSpc>
                <a:spcPct val="100000"/>
              </a:lnSpc>
              <a:spcBef>
                <a:spcPts val="1600"/>
              </a:spcBef>
              <a:buClr>
                <a:schemeClr val="dk1"/>
              </a:buClr>
              <a:buSzPts val="1100"/>
            </a:pPr>
            <a:r>
              <a:rPr lang="fr-FR" dirty="0"/>
              <a:t>Pour faire cela, nous allons créer des liens de type « ancre ».</a:t>
            </a:r>
          </a:p>
          <a:p>
            <a:pPr lvl="0">
              <a:lnSpc>
                <a:spcPct val="100000"/>
              </a:lnSpc>
              <a:spcBef>
                <a:spcPts val="1600"/>
              </a:spcBef>
              <a:buClr>
                <a:schemeClr val="dk1"/>
              </a:buClr>
              <a:buSzPts val="1100"/>
            </a:pPr>
            <a:r>
              <a:rPr lang="fr-FR" dirty="0"/>
              <a:t>Pour créer un lien de type ancre, il va avant tout nous falloir une ancre. On va créer cette ancre en rajoutant un attribut id à l’intérieur de la balise ouvrante de l’élément où l’on veut envoyer le visiteur.</a:t>
            </a:r>
          </a:p>
          <a:p>
            <a:pPr lvl="0">
              <a:lnSpc>
                <a:spcPct val="100000"/>
              </a:lnSpc>
              <a:spcBef>
                <a:spcPts val="1600"/>
              </a:spcBef>
              <a:buClr>
                <a:schemeClr val="dk1"/>
              </a:buClr>
              <a:buSzPts val="1100"/>
            </a:pPr>
            <a:r>
              <a:rPr lang="fr-FR" dirty="0"/>
              <a:t>Vous n’avez pas encore besoin de savoir véritablement ce que représente id, nous étudierons cet attribut plus en détail plus tard dans le cours.</a:t>
            </a:r>
          </a:p>
          <a:p>
            <a:pPr lvl="0">
              <a:lnSpc>
                <a:spcPct val="100000"/>
              </a:lnSpc>
              <a:spcBef>
                <a:spcPts val="1600"/>
              </a:spcBef>
              <a:buClr>
                <a:schemeClr val="dk1"/>
              </a:buClr>
              <a:buSzPts val="1100"/>
            </a:pPr>
            <a:r>
              <a:rPr lang="fr-FR" dirty="0"/>
              <a:t>Vous devez donner une valeur unique à un attribut id, afin d’ensuite pouvoir utiliser cette valeur pour retrouver </a:t>
            </a:r>
            <a:r>
              <a:rPr lang="fr-FR" dirty="0" err="1"/>
              <a:t>l’id</a:t>
            </a:r>
            <a:r>
              <a:rPr lang="fr-FR" dirty="0"/>
              <a:t>.</a:t>
            </a:r>
          </a:p>
          <a:p>
            <a:pPr lvl="0">
              <a:lnSpc>
                <a:spcPct val="100000"/>
              </a:lnSpc>
              <a:spcBef>
                <a:spcPts val="1600"/>
              </a:spcBef>
              <a:buClr>
                <a:schemeClr val="dk1"/>
              </a:buClr>
              <a:buSzPts val="1100"/>
            </a:pPr>
            <a:r>
              <a:rPr lang="fr-FR" dirty="0"/>
              <a:t>Vous pouvez lui donner n’importe quelle valeur, mais essayez de rester cohérent. De plus, évitez les espaces, les caractères spéciaux et commencez par une lettre.</a:t>
            </a:r>
          </a:p>
        </p:txBody>
      </p:sp>
    </p:spTree>
    <p:extLst>
      <p:ext uri="{BB962C8B-B14F-4D97-AF65-F5344CB8AC3E}">
        <p14:creationId xmlns:p14="http://schemas.microsoft.com/office/powerpoint/2010/main" val="347932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ancres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lnSpc>
                <a:spcPct val="100000"/>
              </a:lnSpc>
              <a:spcBef>
                <a:spcPts val="0"/>
              </a:spcBef>
              <a:buClr>
                <a:schemeClr val="dk1"/>
              </a:buClr>
              <a:buSzPts val="1100"/>
            </a:pPr>
            <a:r>
              <a:rPr lang="fr-FR" dirty="0"/>
              <a:t>Une fois notre ancre créée, nous allons créer le lien ramenant à l’ancre. Pour cela, on utilise une nouvelle fois un élément a avec son attribut href.</a:t>
            </a:r>
          </a:p>
          <a:p>
            <a:pPr lvl="0">
              <a:lnSpc>
                <a:spcPct val="100000"/>
              </a:lnSpc>
              <a:spcBef>
                <a:spcPts val="1600"/>
              </a:spcBef>
              <a:buClr>
                <a:schemeClr val="dk1"/>
              </a:buClr>
              <a:buSzPts val="1100"/>
            </a:pPr>
            <a:r>
              <a:rPr lang="fr-FR" dirty="0"/>
              <a:t>Seulement, cette fois-ci, on va devoir indiquer la valeur donnée à l’attribut id comme valeur pour notre attribut href, et faire précéder cette valeur d’un dièse.</a:t>
            </a:r>
          </a:p>
          <a:p>
            <a:pPr lvl="0">
              <a:lnSpc>
                <a:spcPct val="100000"/>
              </a:lnSpc>
              <a:spcBef>
                <a:spcPts val="1600"/>
              </a:spcBef>
              <a:spcAft>
                <a:spcPts val="1600"/>
              </a:spcAft>
            </a:pPr>
            <a:endParaRPr lang="fr-FR" dirty="0"/>
          </a:p>
        </p:txBody>
      </p:sp>
      <p:pic>
        <p:nvPicPr>
          <p:cNvPr id="4" name="Google Shape;396;p62">
            <a:extLst>
              <a:ext uri="{FF2B5EF4-FFF2-40B4-BE49-F238E27FC236}">
                <a16:creationId xmlns:a16="http://schemas.microsoft.com/office/drawing/2014/main" id="{B6EF4DD1-BFDF-3B98-8958-411384F4A7D2}"/>
              </a:ext>
            </a:extLst>
          </p:cNvPr>
          <p:cNvPicPr preferRelativeResize="0"/>
          <p:nvPr/>
        </p:nvPicPr>
        <p:blipFill>
          <a:blip r:embed="rId2">
            <a:alphaModFix/>
          </a:blip>
          <a:stretch>
            <a:fillRect/>
          </a:stretch>
        </p:blipFill>
        <p:spPr>
          <a:xfrm>
            <a:off x="311701" y="3191666"/>
            <a:ext cx="4260299" cy="1485580"/>
          </a:xfrm>
          <a:prstGeom prst="rect">
            <a:avLst/>
          </a:prstGeom>
          <a:noFill/>
          <a:ln>
            <a:noFill/>
          </a:ln>
        </p:spPr>
      </p:pic>
      <p:pic>
        <p:nvPicPr>
          <p:cNvPr id="5" name="Google Shape;397;p62">
            <a:extLst>
              <a:ext uri="{FF2B5EF4-FFF2-40B4-BE49-F238E27FC236}">
                <a16:creationId xmlns:a16="http://schemas.microsoft.com/office/drawing/2014/main" id="{233C3323-D1A6-DD5B-26FC-3B938276372B}"/>
              </a:ext>
            </a:extLst>
          </p:cNvPr>
          <p:cNvPicPr preferRelativeResize="0"/>
          <p:nvPr/>
        </p:nvPicPr>
        <p:blipFill>
          <a:blip r:embed="rId3">
            <a:alphaModFix/>
          </a:blip>
          <a:stretch>
            <a:fillRect/>
          </a:stretch>
        </p:blipFill>
        <p:spPr>
          <a:xfrm>
            <a:off x="4572001" y="3191667"/>
            <a:ext cx="4260299" cy="1614494"/>
          </a:xfrm>
          <a:prstGeom prst="rect">
            <a:avLst/>
          </a:prstGeom>
          <a:noFill/>
          <a:ln>
            <a:noFill/>
          </a:ln>
        </p:spPr>
      </p:pic>
    </p:spTree>
    <p:extLst>
      <p:ext uri="{BB962C8B-B14F-4D97-AF65-F5344CB8AC3E}">
        <p14:creationId xmlns:p14="http://schemas.microsoft.com/office/powerpoint/2010/main" val="3075549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ancres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spcBef>
                <a:spcPts val="0"/>
              </a:spcBef>
              <a:spcAft>
                <a:spcPts val="1600"/>
              </a:spcAft>
            </a:pPr>
            <a:r>
              <a:rPr lang="fr-FR" dirty="0"/>
              <a:t>On peut créer plusieurs ancres dans une même page, le tout étant de ne jamais donner la même valeur à deux id différents (sinon notre lien ne pourrait pas savoir où ramener).</a:t>
            </a:r>
          </a:p>
          <a:p>
            <a:pPr lvl="0">
              <a:lnSpc>
                <a:spcPct val="100000"/>
              </a:lnSpc>
              <a:spcBef>
                <a:spcPts val="1600"/>
              </a:spcBef>
              <a:spcAft>
                <a:spcPts val="1600"/>
              </a:spcAft>
            </a:pPr>
            <a:endParaRPr lang="fr-FR" dirty="0"/>
          </a:p>
        </p:txBody>
      </p:sp>
      <p:pic>
        <p:nvPicPr>
          <p:cNvPr id="6" name="Google Shape;404;p63">
            <a:extLst>
              <a:ext uri="{FF2B5EF4-FFF2-40B4-BE49-F238E27FC236}">
                <a16:creationId xmlns:a16="http://schemas.microsoft.com/office/drawing/2014/main" id="{C9DC1468-C036-347F-EFA0-740605575FB3}"/>
              </a:ext>
            </a:extLst>
          </p:cNvPr>
          <p:cNvPicPr preferRelativeResize="0"/>
          <p:nvPr/>
        </p:nvPicPr>
        <p:blipFill>
          <a:blip r:embed="rId2">
            <a:alphaModFix/>
          </a:blip>
          <a:stretch>
            <a:fillRect/>
          </a:stretch>
        </p:blipFill>
        <p:spPr>
          <a:xfrm>
            <a:off x="336638" y="2368667"/>
            <a:ext cx="3964125" cy="3330100"/>
          </a:xfrm>
          <a:prstGeom prst="rect">
            <a:avLst/>
          </a:prstGeom>
          <a:noFill/>
          <a:ln>
            <a:noFill/>
          </a:ln>
        </p:spPr>
      </p:pic>
      <p:pic>
        <p:nvPicPr>
          <p:cNvPr id="7" name="Google Shape;405;p63">
            <a:extLst>
              <a:ext uri="{FF2B5EF4-FFF2-40B4-BE49-F238E27FC236}">
                <a16:creationId xmlns:a16="http://schemas.microsoft.com/office/drawing/2014/main" id="{DB4E36DF-BAA5-9921-B31B-6275F287BB31}"/>
              </a:ext>
            </a:extLst>
          </p:cNvPr>
          <p:cNvPicPr preferRelativeResize="0"/>
          <p:nvPr/>
        </p:nvPicPr>
        <p:blipFill rotWithShape="1">
          <a:blip r:embed="rId3">
            <a:alphaModFix/>
          </a:blip>
          <a:srcRect t="13759"/>
          <a:stretch/>
        </p:blipFill>
        <p:spPr>
          <a:xfrm>
            <a:off x="4300763" y="2676697"/>
            <a:ext cx="4556474" cy="1930809"/>
          </a:xfrm>
          <a:prstGeom prst="rect">
            <a:avLst/>
          </a:prstGeom>
          <a:noFill/>
          <a:ln>
            <a:noFill/>
          </a:ln>
        </p:spPr>
      </p:pic>
    </p:spTree>
    <p:extLst>
      <p:ext uri="{BB962C8B-B14F-4D97-AF65-F5344CB8AC3E}">
        <p14:creationId xmlns:p14="http://schemas.microsoft.com/office/powerpoint/2010/main" val="464255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Envoie d’email</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spcBef>
                <a:spcPts val="0"/>
              </a:spcBef>
              <a:spcAft>
                <a:spcPts val="1600"/>
              </a:spcAft>
            </a:pPr>
            <a:r>
              <a:rPr lang="fr-FR" dirty="0"/>
              <a:t>On peut également utiliser l’élément a pour permettre à nos utilisateurs de nous envoyer simplement un mail. Pour cela, on va placer la valeur « mailto : » suivie de notre adresse email en valeur de l’attribut href.</a:t>
            </a:r>
          </a:p>
          <a:p>
            <a:pPr lvl="0">
              <a:spcBef>
                <a:spcPts val="0"/>
              </a:spcBef>
              <a:spcAft>
                <a:spcPts val="1600"/>
              </a:spcAft>
            </a:pPr>
            <a:r>
              <a:rPr lang="fr-FR" dirty="0"/>
              <a:t>Lorsqu’un visiteur va cliquer sur notre lien, sa messagerie par défaut va automatiquement s’ouvrir.</a:t>
            </a:r>
          </a:p>
          <a:p>
            <a:pPr lvl="0">
              <a:lnSpc>
                <a:spcPct val="100000"/>
              </a:lnSpc>
              <a:spcBef>
                <a:spcPts val="1600"/>
              </a:spcBef>
              <a:spcAft>
                <a:spcPts val="1600"/>
              </a:spcAft>
            </a:pPr>
            <a:endParaRPr lang="fr-FR" dirty="0"/>
          </a:p>
        </p:txBody>
      </p:sp>
      <p:pic>
        <p:nvPicPr>
          <p:cNvPr id="8" name="Google Shape;412;p64">
            <a:extLst>
              <a:ext uri="{FF2B5EF4-FFF2-40B4-BE49-F238E27FC236}">
                <a16:creationId xmlns:a16="http://schemas.microsoft.com/office/drawing/2014/main" id="{DD0D3022-8B3E-5D7F-143A-4D3A7D7906E6}"/>
              </a:ext>
            </a:extLst>
          </p:cNvPr>
          <p:cNvPicPr preferRelativeResize="0"/>
          <p:nvPr/>
        </p:nvPicPr>
        <p:blipFill>
          <a:blip r:embed="rId2">
            <a:alphaModFix/>
          </a:blip>
          <a:stretch>
            <a:fillRect/>
          </a:stretch>
        </p:blipFill>
        <p:spPr>
          <a:xfrm>
            <a:off x="610958" y="3429000"/>
            <a:ext cx="4260299" cy="1399637"/>
          </a:xfrm>
          <a:prstGeom prst="rect">
            <a:avLst/>
          </a:prstGeom>
          <a:noFill/>
          <a:ln>
            <a:noFill/>
          </a:ln>
        </p:spPr>
      </p:pic>
      <p:pic>
        <p:nvPicPr>
          <p:cNvPr id="9" name="Google Shape;413;p64">
            <a:extLst>
              <a:ext uri="{FF2B5EF4-FFF2-40B4-BE49-F238E27FC236}">
                <a16:creationId xmlns:a16="http://schemas.microsoft.com/office/drawing/2014/main" id="{BAE0576F-A706-3AAE-9001-9CC5573AA83E}"/>
              </a:ext>
            </a:extLst>
          </p:cNvPr>
          <p:cNvPicPr preferRelativeResize="0"/>
          <p:nvPr/>
        </p:nvPicPr>
        <p:blipFill rotWithShape="1">
          <a:blip r:embed="rId3">
            <a:alphaModFix/>
          </a:blip>
          <a:srcRect t="35541"/>
          <a:stretch/>
        </p:blipFill>
        <p:spPr>
          <a:xfrm>
            <a:off x="4995283" y="3719101"/>
            <a:ext cx="3906625" cy="526131"/>
          </a:xfrm>
          <a:prstGeom prst="rect">
            <a:avLst/>
          </a:prstGeom>
          <a:noFill/>
          <a:ln>
            <a:noFill/>
          </a:ln>
        </p:spPr>
      </p:pic>
    </p:spTree>
    <p:extLst>
      <p:ext uri="{BB962C8B-B14F-4D97-AF65-F5344CB8AC3E}">
        <p14:creationId xmlns:p14="http://schemas.microsoft.com/office/powerpoint/2010/main" val="433418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Téléchargement de fichier</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spcBef>
                <a:spcPts val="0"/>
              </a:spcBef>
            </a:pPr>
            <a:r>
              <a:rPr lang="fr-FR" dirty="0"/>
              <a:t>Vous pouvez encore utiliser l’élément a pour permettre à vos visiteurs de télécharger certains types de fichiers, comme des fichiers PDF ou Word par exemple.</a:t>
            </a:r>
          </a:p>
          <a:p>
            <a:pPr lvl="0">
              <a:spcBef>
                <a:spcPts val="1600"/>
              </a:spcBef>
            </a:pPr>
            <a:r>
              <a:rPr lang="fr-FR" dirty="0"/>
              <a:t>La première solution consiste à utiliser l’attribut download dans l’élément a grâce auquel vous pouvez théoriquement faire télécharger n’importe quel type de fichier à vos visiteurs.</a:t>
            </a:r>
          </a:p>
          <a:p>
            <a:pPr lvl="0">
              <a:spcBef>
                <a:spcPts val="1600"/>
              </a:spcBef>
            </a:pPr>
            <a:r>
              <a:rPr lang="fr-FR" dirty="0"/>
              <a:t>Le problème est que cet attribut a été créé très récemment et ne fonctionne pas avec certains navigateurs majeurs, dont Safari entre autres.</a:t>
            </a:r>
          </a:p>
          <a:p>
            <a:pPr lvl="0">
              <a:spcBef>
                <a:spcPts val="1600"/>
              </a:spcBef>
            </a:pPr>
            <a:r>
              <a:rPr lang="fr-FR" dirty="0"/>
              <a:t>La deuxième solution est de préciser tout simplement l’adresse du fichier avec son extension sous forme de lien relatif en valeur de l’attribut href.</a:t>
            </a:r>
          </a:p>
          <a:p>
            <a:pPr lvl="0">
              <a:spcBef>
                <a:spcPts val="1600"/>
              </a:spcBef>
              <a:spcAft>
                <a:spcPts val="1600"/>
              </a:spcAft>
            </a:pPr>
            <a:r>
              <a:rPr lang="fr-FR" dirty="0"/>
              <a:t>L’inconvénient de cette deuxième méthode est que vous ne pouvez pas faire télécharger un fichier HTML par exemple à vos visiteurs car le fichier va être ouvert et donc interprété par le navigateur si ceux-ci cliquent directement sur votre lien.</a:t>
            </a:r>
          </a:p>
        </p:txBody>
      </p:sp>
    </p:spTree>
    <p:extLst>
      <p:ext uri="{BB962C8B-B14F-4D97-AF65-F5344CB8AC3E}">
        <p14:creationId xmlns:p14="http://schemas.microsoft.com/office/powerpoint/2010/main" val="3777103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Autres types de liens : Téléchargement de fichier</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699334"/>
          </a:xfrm>
        </p:spPr>
        <p:txBody>
          <a:bodyPr/>
          <a:lstStyle/>
          <a:p>
            <a:pPr lvl="0">
              <a:spcBef>
                <a:spcPts val="0"/>
              </a:spcBef>
            </a:pPr>
            <a:r>
              <a:rPr lang="fr-FR" dirty="0"/>
              <a:t>Voici un exemple utilisant la deuxième méthode ci-dessous. Ici, nous voulons faire télécharger le fichier « </a:t>
            </a:r>
            <a:r>
              <a:rPr lang="fr-FR" dirty="0" err="1"/>
              <a:t>cours.pdf</a:t>
            </a:r>
            <a:r>
              <a:rPr lang="fr-FR" dirty="0"/>
              <a:t> » à nos visiteurs qui se situe dans le même dossier que notre fichier HTML à partir duquel nous créons le lien.</a:t>
            </a:r>
          </a:p>
        </p:txBody>
      </p:sp>
      <p:pic>
        <p:nvPicPr>
          <p:cNvPr id="4" name="Google Shape;427;p66">
            <a:extLst>
              <a:ext uri="{FF2B5EF4-FFF2-40B4-BE49-F238E27FC236}">
                <a16:creationId xmlns:a16="http://schemas.microsoft.com/office/drawing/2014/main" id="{FB2E2C7F-4853-ECD2-B2B9-F5E59BBD7E58}"/>
              </a:ext>
            </a:extLst>
          </p:cNvPr>
          <p:cNvPicPr preferRelativeResize="0"/>
          <p:nvPr/>
        </p:nvPicPr>
        <p:blipFill>
          <a:blip r:embed="rId2">
            <a:alphaModFix/>
          </a:blip>
          <a:stretch>
            <a:fillRect/>
          </a:stretch>
        </p:blipFill>
        <p:spPr>
          <a:xfrm>
            <a:off x="1408980" y="2868756"/>
            <a:ext cx="4463714" cy="1569375"/>
          </a:xfrm>
          <a:prstGeom prst="rect">
            <a:avLst/>
          </a:prstGeom>
          <a:noFill/>
          <a:ln>
            <a:noFill/>
          </a:ln>
        </p:spPr>
      </p:pic>
      <p:pic>
        <p:nvPicPr>
          <p:cNvPr id="5" name="Google Shape;428;p66">
            <a:extLst>
              <a:ext uri="{FF2B5EF4-FFF2-40B4-BE49-F238E27FC236}">
                <a16:creationId xmlns:a16="http://schemas.microsoft.com/office/drawing/2014/main" id="{8C3C2603-5025-D01D-5441-B2538E40B7E9}"/>
              </a:ext>
            </a:extLst>
          </p:cNvPr>
          <p:cNvPicPr preferRelativeResize="0"/>
          <p:nvPr/>
        </p:nvPicPr>
        <p:blipFill rotWithShape="1">
          <a:blip r:embed="rId3">
            <a:alphaModFix/>
          </a:blip>
          <a:srcRect t="29905" r="46411"/>
          <a:stretch/>
        </p:blipFill>
        <p:spPr>
          <a:xfrm>
            <a:off x="5670005" y="3356376"/>
            <a:ext cx="2174026" cy="594134"/>
          </a:xfrm>
          <a:prstGeom prst="rect">
            <a:avLst/>
          </a:prstGeom>
          <a:noFill/>
          <a:ln>
            <a:noFill/>
          </a:ln>
        </p:spPr>
      </p:pic>
    </p:spTree>
    <p:extLst>
      <p:ext uri="{BB962C8B-B14F-4D97-AF65-F5344CB8AC3E}">
        <p14:creationId xmlns:p14="http://schemas.microsoft.com/office/powerpoint/2010/main" val="3850523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images</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345837" y="2483843"/>
            <a:ext cx="8452325" cy="2121408"/>
          </a:xfrm>
        </p:spPr>
        <p:txBody>
          <a:bodyPr/>
          <a:lstStyle/>
          <a:p>
            <a:pPr lvl="0">
              <a:lnSpc>
                <a:spcPct val="100000"/>
              </a:lnSpc>
              <a:spcBef>
                <a:spcPts val="0"/>
              </a:spcBef>
              <a:buClr>
                <a:schemeClr val="dk1"/>
              </a:buClr>
              <a:buSzPts val="1100"/>
            </a:pPr>
            <a:r>
              <a:rPr lang="fr-FR" dirty="0"/>
              <a:t>Comme vous le savez certainement, vous pouvez enregistrer vos images sous différents formats. Les formats les plus utilisés sont :</a:t>
            </a:r>
          </a:p>
          <a:p>
            <a:pPr lvl="0">
              <a:lnSpc>
                <a:spcPct val="100000"/>
              </a:lnSpc>
              <a:spcBef>
                <a:spcPts val="1600"/>
              </a:spcBef>
              <a:buClr>
                <a:schemeClr val="dk1"/>
              </a:buClr>
              <a:buSzPts val="1100"/>
            </a:pPr>
            <a:r>
              <a:rPr lang="fr-FR" dirty="0"/>
              <a:t>Le JPG ou JPEG ;</a:t>
            </a:r>
          </a:p>
          <a:p>
            <a:pPr lvl="0">
              <a:lnSpc>
                <a:spcPct val="100000"/>
              </a:lnSpc>
              <a:spcBef>
                <a:spcPts val="1600"/>
              </a:spcBef>
              <a:buClr>
                <a:schemeClr val="dk1"/>
              </a:buClr>
              <a:buSzPts val="1100"/>
            </a:pPr>
            <a:r>
              <a:rPr lang="fr-FR" dirty="0"/>
              <a:t>Le PNG ;</a:t>
            </a:r>
          </a:p>
          <a:p>
            <a:pPr lvl="0">
              <a:lnSpc>
                <a:spcPct val="100000"/>
              </a:lnSpc>
              <a:spcBef>
                <a:spcPts val="1600"/>
              </a:spcBef>
              <a:buClr>
                <a:schemeClr val="dk1"/>
              </a:buClr>
              <a:buSzPts val="1100"/>
            </a:pPr>
            <a:r>
              <a:rPr lang="fr-FR" dirty="0"/>
              <a:t>Le GIF ;</a:t>
            </a:r>
          </a:p>
          <a:p>
            <a:pPr lvl="0">
              <a:lnSpc>
                <a:spcPct val="100000"/>
              </a:lnSpc>
              <a:spcBef>
                <a:spcPts val="1600"/>
              </a:spcBef>
              <a:buClr>
                <a:schemeClr val="dk1"/>
              </a:buClr>
              <a:buSzPts val="1100"/>
            </a:pPr>
            <a:r>
              <a:rPr lang="fr-FR" dirty="0"/>
              <a:t>Le BITMAP.</a:t>
            </a:r>
          </a:p>
          <a:p>
            <a:pPr lvl="0">
              <a:spcBef>
                <a:spcPts val="1600"/>
              </a:spcBef>
              <a:buClr>
                <a:schemeClr val="dk1"/>
              </a:buClr>
              <a:buSzPts val="1100"/>
            </a:pPr>
            <a:r>
              <a:rPr lang="fr-FR" dirty="0"/>
              <a:t>Chaque format possède ses propres spécificités et il faut donc faire bien attention au choix du format lorsqu’on enregistre une image.</a:t>
            </a:r>
          </a:p>
          <a:p>
            <a:pPr lvl="0">
              <a:spcBef>
                <a:spcPts val="0"/>
              </a:spcBef>
            </a:pPr>
            <a:endParaRPr lang="fr-FR" dirty="0"/>
          </a:p>
          <a:p>
            <a:pPr lvl="0">
              <a:spcBef>
                <a:spcPts val="1600"/>
              </a:spcBef>
            </a:pPr>
            <a:endParaRPr lang="fr-FR" dirty="0"/>
          </a:p>
          <a:p>
            <a:endParaRPr lang="fr-FR" dirty="0"/>
          </a:p>
        </p:txBody>
      </p:sp>
    </p:spTree>
    <p:extLst>
      <p:ext uri="{BB962C8B-B14F-4D97-AF65-F5344CB8AC3E}">
        <p14:creationId xmlns:p14="http://schemas.microsoft.com/office/powerpoint/2010/main" val="2380791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Images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4630360"/>
          </a:xfrm>
        </p:spPr>
        <p:txBody>
          <a:bodyPr/>
          <a:lstStyle/>
          <a:p>
            <a:pPr lvl="0">
              <a:spcBef>
                <a:spcPts val="0"/>
              </a:spcBef>
              <a:buClr>
                <a:schemeClr val="dk1"/>
              </a:buClr>
              <a:buSzPts val="1100"/>
            </a:pPr>
            <a:r>
              <a:rPr lang="fr-FR" dirty="0"/>
              <a:t>Le format JPEG (pour Joint </a:t>
            </a:r>
            <a:r>
              <a:rPr lang="fr-FR" dirty="0" err="1"/>
              <a:t>Photographic</a:t>
            </a:r>
            <a:r>
              <a:rPr lang="fr-FR" dirty="0"/>
              <a:t> Expert Group), ou plus communément JPG est un format qui permet généralement de compresser le poids d’une image par dix tout en conservant une très bonne qualité.</a:t>
            </a:r>
          </a:p>
          <a:p>
            <a:pPr lvl="0">
              <a:spcBef>
                <a:spcPts val="1600"/>
              </a:spcBef>
              <a:buClr>
                <a:schemeClr val="dk1"/>
              </a:buClr>
              <a:buSzPts val="1100"/>
            </a:pPr>
            <a:r>
              <a:rPr lang="fr-FR" dirty="0"/>
              <a:t>Généralement, nous choisirons ce format pour enregistrer des photos.</a:t>
            </a:r>
          </a:p>
          <a:p>
            <a:pPr lvl="0">
              <a:spcBef>
                <a:spcPts val="1600"/>
              </a:spcBef>
              <a:buClr>
                <a:schemeClr val="dk1"/>
              </a:buClr>
              <a:buSzPts val="1100"/>
            </a:pPr>
            <a:r>
              <a:rPr lang="fr-FR" dirty="0"/>
              <a:t>Le PNG (Portable Network Graphic) est un format qui a été créé à l’origine pour remplacer le format GIF. Le grand intérêt de ce format est qu’il gère la transparence. Celui-ci a un très bon taux de compression tout en conservant une bonne qualité d’image.</a:t>
            </a:r>
          </a:p>
          <a:p>
            <a:pPr lvl="0">
              <a:spcBef>
                <a:spcPts val="1600"/>
              </a:spcBef>
              <a:buClr>
                <a:schemeClr val="dk1"/>
              </a:buClr>
              <a:buSzPts val="1100"/>
            </a:pPr>
            <a:r>
              <a:rPr lang="fr-FR" dirty="0"/>
              <a:t>Nous utiliserons généralement ce format pour enregistrer nos images qui ne sont pas des photographies (les logos par exemple).</a:t>
            </a:r>
          </a:p>
          <a:p>
            <a:pPr lvl="0">
              <a:spcBef>
                <a:spcPts val="1600"/>
              </a:spcBef>
              <a:buClr>
                <a:schemeClr val="dk1"/>
              </a:buClr>
              <a:buSzPts val="1100"/>
            </a:pPr>
            <a:r>
              <a:rPr lang="fr-FR" dirty="0"/>
              <a:t>Le GIF (</a:t>
            </a:r>
            <a:r>
              <a:rPr lang="fr-FR" dirty="0" err="1"/>
              <a:t>Grahpic</a:t>
            </a:r>
            <a:r>
              <a:rPr lang="fr-FR" dirty="0"/>
              <a:t> Interchange Format) est un vieux format d’images que je ne recommande plus d’utiliser aujourd’hui, sauf dans le cas d’images animées.</a:t>
            </a:r>
          </a:p>
          <a:p>
            <a:pPr lvl="0">
              <a:spcBef>
                <a:spcPts val="1600"/>
              </a:spcBef>
              <a:buClr>
                <a:schemeClr val="dk1"/>
              </a:buClr>
              <a:buSzPts val="1100"/>
            </a:pPr>
            <a:r>
              <a:rPr lang="fr-FR" dirty="0"/>
              <a:t>Finalement, le BITMAP (ou BMP) est un format qui possède une très bonne prise en charge par tous les navigateurs et éditeurs.</a:t>
            </a:r>
          </a:p>
          <a:p>
            <a:pPr lvl="0">
              <a:spcBef>
                <a:spcPts val="1600"/>
              </a:spcBef>
              <a:buClr>
                <a:schemeClr val="dk1"/>
              </a:buClr>
              <a:buSzPts val="1100"/>
            </a:pPr>
            <a:r>
              <a:rPr lang="fr-FR" dirty="0"/>
              <a:t>Cependant, la compression des images est assez mauvaise, ce qui donne au final des images très lourdes et donc longues à charger.</a:t>
            </a:r>
          </a:p>
          <a:p>
            <a:pPr lvl="0">
              <a:spcBef>
                <a:spcPts val="1600"/>
              </a:spcBef>
              <a:buClr>
                <a:schemeClr val="dk1"/>
              </a:buClr>
              <a:buSzPts val="1100"/>
            </a:pPr>
            <a:r>
              <a:rPr lang="fr-FR" dirty="0"/>
              <a:t>Pour cette raison, je vous déconseille également d’utiliser le BITMAP pour enregistrer vos images.</a:t>
            </a:r>
          </a:p>
        </p:txBody>
      </p:sp>
    </p:spTree>
    <p:extLst>
      <p:ext uri="{BB962C8B-B14F-4D97-AF65-F5344CB8AC3E}">
        <p14:creationId xmlns:p14="http://schemas.microsoft.com/office/powerpoint/2010/main" val="1439094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Images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4630360"/>
          </a:xfrm>
        </p:spPr>
        <p:txBody>
          <a:bodyPr/>
          <a:lstStyle/>
          <a:p>
            <a:pPr lvl="0">
              <a:spcBef>
                <a:spcPts val="0"/>
              </a:spcBef>
              <a:buClr>
                <a:schemeClr val="dk1"/>
              </a:buClr>
              <a:buSzPts val="1100"/>
            </a:pPr>
            <a:r>
              <a:rPr lang="fr-FR" dirty="0"/>
              <a:t>Toute image possède un poids généralement exprimé de kilo-octets. Plus une image est lourde, plus elle va demander de ressources de la part du serveur et du navigateur pour être chargée.</a:t>
            </a:r>
          </a:p>
          <a:p>
            <a:pPr lvl="0">
              <a:spcBef>
                <a:spcPts val="1600"/>
              </a:spcBef>
              <a:buClr>
                <a:schemeClr val="dk1"/>
              </a:buClr>
              <a:buSzPts val="1100"/>
            </a:pPr>
            <a:r>
              <a:rPr lang="fr-FR" dirty="0"/>
              <a:t>En effet, lors de la mise en ligne de votre site web, vous allez louer un espace serveur chez un hébergeur afin d’y envoyer toute l’architecture de votre site.</a:t>
            </a:r>
          </a:p>
          <a:p>
            <a:pPr lvl="0">
              <a:spcBef>
                <a:spcPts val="1600"/>
              </a:spcBef>
              <a:buClr>
                <a:schemeClr val="dk1"/>
              </a:buClr>
              <a:buSzPts val="1100"/>
            </a:pPr>
            <a:r>
              <a:rPr lang="fr-FR" dirty="0"/>
              <a:t>Le problème est que vous disposez d’un espace serveur et d'un débit limités. Il vous faudra donc déjà faire attention à ne pas le saturer avec des images inutilement lourdes.</a:t>
            </a:r>
          </a:p>
          <a:p>
            <a:pPr lvl="0">
              <a:spcBef>
                <a:spcPts val="1600"/>
              </a:spcBef>
              <a:buClr>
                <a:schemeClr val="dk1"/>
              </a:buClr>
              <a:buSzPts val="1100"/>
            </a:pPr>
            <a:r>
              <a:rPr lang="fr-FR" dirty="0"/>
              <a:t>Ensuite, selon la qualité de la connexion de vos utilisateurs et du navigateur utilisé, certaines images, si elles sont trop lourdes, risquent de mettre longtemps à s’afficher complètement.</a:t>
            </a:r>
          </a:p>
          <a:p>
            <a:pPr lvl="0">
              <a:spcBef>
                <a:spcPts val="1600"/>
              </a:spcBef>
              <a:buClr>
                <a:schemeClr val="dk1"/>
              </a:buClr>
              <a:buSzPts val="1100"/>
            </a:pPr>
            <a:r>
              <a:rPr lang="fr-FR" dirty="0"/>
              <a:t>Cela aura un effet négatif sur votre site puisque des visiteurs vont le quitter plutôt que de patienter. Cette problématique est véritablement à considérer aujourd’hui avec l’essor de l’Internet mobile car les connexions sont beaucoup moins puissantes sur mobile.</a:t>
            </a:r>
          </a:p>
        </p:txBody>
      </p:sp>
    </p:spTree>
    <p:extLst>
      <p:ext uri="{BB962C8B-B14F-4D97-AF65-F5344CB8AC3E}">
        <p14:creationId xmlns:p14="http://schemas.microsoft.com/office/powerpoint/2010/main" val="362101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Images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4630360"/>
          </a:xfrm>
        </p:spPr>
        <p:txBody>
          <a:bodyPr/>
          <a:lstStyle/>
          <a:p>
            <a:pPr lvl="0">
              <a:spcBef>
                <a:spcPts val="0"/>
              </a:spcBef>
              <a:buClr>
                <a:schemeClr val="dk1"/>
              </a:buClr>
              <a:buSzPts val="1100"/>
            </a:pPr>
            <a:r>
              <a:rPr lang="fr-FR" dirty="0"/>
              <a:t>L’insertion d’images en HTML va se faire au moyen de l’élément HTML </a:t>
            </a:r>
            <a:r>
              <a:rPr lang="fr-FR" dirty="0" err="1"/>
              <a:t>img</a:t>
            </a:r>
            <a:r>
              <a:rPr lang="fr-FR" dirty="0"/>
              <a:t>. Cet élément est représenté par une balise orpheline.</a:t>
            </a:r>
          </a:p>
          <a:p>
            <a:pPr lvl="0">
              <a:spcBef>
                <a:spcPts val="1600"/>
              </a:spcBef>
              <a:buClr>
                <a:schemeClr val="dk1"/>
              </a:buClr>
              <a:buSzPts val="1100"/>
            </a:pPr>
            <a:r>
              <a:rPr lang="fr-FR" dirty="0"/>
              <a:t>Au sein de l’élément </a:t>
            </a:r>
            <a:r>
              <a:rPr lang="fr-FR" dirty="0" err="1"/>
              <a:t>img</a:t>
            </a:r>
            <a:r>
              <a:rPr lang="fr-FR" dirty="0"/>
              <a:t>, nous allons obligatoirement devoir préciser deux attributs : les attributs src et alt.</a:t>
            </a:r>
          </a:p>
          <a:p>
            <a:pPr lvl="0">
              <a:spcBef>
                <a:spcPts val="1600"/>
              </a:spcBef>
              <a:spcAft>
                <a:spcPts val="1600"/>
              </a:spcAft>
            </a:pPr>
            <a:r>
              <a:rPr lang="fr-FR" dirty="0"/>
              <a:t>L’attribut src (pour source) va prendre comme valeur l’adresse de l’image (adresse relative ou absolue) tandis que l’attribut alt (pour alternative) va contenir un texte alternatif décrivant l’image. Ce texte va être affiché si l’image ne peut pas l’être pour une raison ou pour une autre, et est également très utile pour les non-voyants.</a:t>
            </a:r>
          </a:p>
        </p:txBody>
      </p:sp>
      <p:pic>
        <p:nvPicPr>
          <p:cNvPr id="4" name="Google Shape;453;p70">
            <a:extLst>
              <a:ext uri="{FF2B5EF4-FFF2-40B4-BE49-F238E27FC236}">
                <a16:creationId xmlns:a16="http://schemas.microsoft.com/office/drawing/2014/main" id="{C3665FCE-D721-CB1C-059E-5E7F5DD0A9D2}"/>
              </a:ext>
            </a:extLst>
          </p:cNvPr>
          <p:cNvPicPr preferRelativeResize="0"/>
          <p:nvPr/>
        </p:nvPicPr>
        <p:blipFill>
          <a:blip r:embed="rId2">
            <a:alphaModFix/>
          </a:blip>
          <a:stretch>
            <a:fillRect/>
          </a:stretch>
        </p:blipFill>
        <p:spPr>
          <a:xfrm>
            <a:off x="1232461" y="3879390"/>
            <a:ext cx="4400075" cy="1540675"/>
          </a:xfrm>
          <a:prstGeom prst="rect">
            <a:avLst/>
          </a:prstGeom>
          <a:noFill/>
          <a:ln>
            <a:noFill/>
          </a:ln>
        </p:spPr>
      </p:pic>
      <p:pic>
        <p:nvPicPr>
          <p:cNvPr id="5" name="Google Shape;454;p70">
            <a:extLst>
              <a:ext uri="{FF2B5EF4-FFF2-40B4-BE49-F238E27FC236}">
                <a16:creationId xmlns:a16="http://schemas.microsoft.com/office/drawing/2014/main" id="{A3C916E3-BEAA-942E-DDFE-C2D8ADA95AD4}"/>
              </a:ext>
            </a:extLst>
          </p:cNvPr>
          <p:cNvPicPr preferRelativeResize="0"/>
          <p:nvPr/>
        </p:nvPicPr>
        <p:blipFill rotWithShape="1">
          <a:blip r:embed="rId3">
            <a:alphaModFix/>
          </a:blip>
          <a:srcRect t="14661" r="47931"/>
          <a:stretch/>
        </p:blipFill>
        <p:spPr>
          <a:xfrm>
            <a:off x="5486246" y="3992328"/>
            <a:ext cx="1855801" cy="1314798"/>
          </a:xfrm>
          <a:prstGeom prst="rect">
            <a:avLst/>
          </a:prstGeom>
          <a:noFill/>
          <a:ln>
            <a:noFill/>
          </a:ln>
        </p:spPr>
      </p:pic>
    </p:spTree>
    <p:extLst>
      <p:ext uri="{BB962C8B-B14F-4D97-AF65-F5344CB8AC3E}">
        <p14:creationId xmlns:p14="http://schemas.microsoft.com/office/powerpoint/2010/main" val="355275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txBox="1">
            <a:spLocks/>
          </p:cNvSpPr>
          <p:nvPr/>
        </p:nvSpPr>
        <p:spPr>
          <a:xfrm>
            <a:off x="6642589" y="6488723"/>
            <a:ext cx="2057400" cy="369278"/>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F284EE-E712-4408-A2B0-3F60E944B3CA}" type="datetimeFigureOut">
              <a:rPr lang="fr-FR" smtClean="0">
                <a:solidFill>
                  <a:schemeClr val="bg1"/>
                </a:solidFill>
              </a:rPr>
              <a:pPr/>
              <a:t>22/06/2022</a:t>
            </a:fld>
            <a:endParaRPr lang="fr-FR" dirty="0">
              <a:solidFill>
                <a:schemeClr val="bg1"/>
              </a:solidFill>
            </a:endParaRPr>
          </a:p>
        </p:txBody>
      </p:sp>
      <p:sp>
        <p:nvSpPr>
          <p:cNvPr id="6" name="Espace réservé du numéro de diapositive 5"/>
          <p:cNvSpPr txBox="1">
            <a:spLocks/>
          </p:cNvSpPr>
          <p:nvPr/>
        </p:nvSpPr>
        <p:spPr>
          <a:xfrm>
            <a:off x="3543300" y="6491212"/>
            <a:ext cx="2057400"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7C4DFEA-AAE8-4403-B42D-53C3950B26E2}" type="slidenum">
              <a:rPr lang="fr-FR" smtClean="0">
                <a:solidFill>
                  <a:schemeClr val="bg1"/>
                </a:solidFill>
              </a:rPr>
              <a:pPr/>
              <a:t>5</a:t>
            </a:fld>
            <a:endParaRPr lang="fr-FR" dirty="0">
              <a:solidFill>
                <a:schemeClr val="bg1"/>
              </a:solidFill>
            </a:endParaRPr>
          </a:p>
        </p:txBody>
      </p:sp>
      <p:sp>
        <p:nvSpPr>
          <p:cNvPr id="7" name="Espace réservé du pied de page 4"/>
          <p:cNvSpPr txBox="1">
            <a:spLocks/>
          </p:cNvSpPr>
          <p:nvPr/>
        </p:nvSpPr>
        <p:spPr>
          <a:xfrm>
            <a:off x="457199" y="6488721"/>
            <a:ext cx="2779487" cy="396643"/>
          </a:xfrm>
          <a:prstGeom prst="rect">
            <a:avLst/>
          </a:prstGeom>
        </p:spPr>
        <p:txBody>
          <a:bodyPr anchor="ctr"/>
          <a:lstStyle>
            <a:defPPr>
              <a:defRPr lang="en-US"/>
            </a:defPPr>
            <a:lvl1pPr marL="0" algn="l" defTabSz="457200" rtl="0" eaLnBrk="1" latinLnBrk="0" hangingPunct="1">
              <a:defRPr sz="1100" kern="1200">
                <a:solidFill>
                  <a:srgbClr val="DCCEB2"/>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solidFill>
                  <a:schemeClr val="bg1"/>
                </a:solidFill>
              </a:rPr>
              <a:t>www.doranco.fr | 01 55 25 28 00</a:t>
            </a:r>
          </a:p>
        </p:txBody>
      </p:sp>
      <p:sp>
        <p:nvSpPr>
          <p:cNvPr id="13" name="Espace réservé du texte 2"/>
          <p:cNvSpPr txBox="1">
            <a:spLocks/>
          </p:cNvSpPr>
          <p:nvPr/>
        </p:nvSpPr>
        <p:spPr>
          <a:xfrm>
            <a:off x="6975275" y="4596854"/>
            <a:ext cx="1889311" cy="11713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fr-FR" sz="1000" dirty="0"/>
              <a:t>Auteur</a:t>
            </a:r>
            <a:br>
              <a:rPr lang="fr-FR" sz="1000" dirty="0"/>
            </a:br>
            <a:r>
              <a:rPr lang="fr-FR" sz="1000" dirty="0"/>
              <a:t>Source</a:t>
            </a:r>
          </a:p>
        </p:txBody>
      </p:sp>
      <p:sp>
        <p:nvSpPr>
          <p:cNvPr id="3" name="Espace réservé du texte 2">
            <a:extLst>
              <a:ext uri="{FF2B5EF4-FFF2-40B4-BE49-F238E27FC236}">
                <a16:creationId xmlns:a16="http://schemas.microsoft.com/office/drawing/2014/main" id="{311CD661-BC22-52DB-7827-5E21B19F7EF7}"/>
              </a:ext>
            </a:extLst>
          </p:cNvPr>
          <p:cNvSpPr>
            <a:spLocks noGrp="1"/>
          </p:cNvSpPr>
          <p:nvPr>
            <p:ph type="body" sz="quarter" idx="14"/>
          </p:nvPr>
        </p:nvSpPr>
        <p:spPr/>
        <p:txBody>
          <a:bodyPr/>
          <a:lstStyle/>
          <a:p>
            <a:r>
              <a:rPr lang="fr-FR" dirty="0"/>
              <a:t>Versions</a:t>
            </a:r>
          </a:p>
        </p:txBody>
      </p:sp>
      <p:sp>
        <p:nvSpPr>
          <p:cNvPr id="4" name="Espace réservé du texte 3">
            <a:extLst>
              <a:ext uri="{FF2B5EF4-FFF2-40B4-BE49-F238E27FC236}">
                <a16:creationId xmlns:a16="http://schemas.microsoft.com/office/drawing/2014/main" id="{F004502D-5E36-1F9B-89BF-BEAD073A45E9}"/>
              </a:ext>
            </a:extLst>
          </p:cNvPr>
          <p:cNvSpPr>
            <a:spLocks noGrp="1"/>
          </p:cNvSpPr>
          <p:nvPr>
            <p:ph type="body" sz="quarter" idx="15"/>
          </p:nvPr>
        </p:nvSpPr>
        <p:spPr>
          <a:xfrm>
            <a:off x="450850" y="1155686"/>
            <a:ext cx="5933195" cy="2776228"/>
          </a:xfrm>
        </p:spPr>
        <p:txBody>
          <a:bodyPr/>
          <a:lstStyle/>
          <a:p>
            <a:r>
              <a:rPr lang="fr-FR" dirty="0">
                <a:solidFill>
                  <a:srgbClr val="101024"/>
                </a:solidFill>
              </a:rPr>
              <a:t>HMTL 5 et CSS 3</a:t>
            </a:r>
          </a:p>
          <a:p>
            <a:r>
              <a:rPr lang="fr-FR" dirty="0">
                <a:solidFill>
                  <a:srgbClr val="101024"/>
                </a:solidFill>
              </a:rPr>
              <a:t>dernières versions stables en date du HTML et du CSS</a:t>
            </a:r>
          </a:p>
          <a:p>
            <a:r>
              <a:rPr lang="fr-FR" dirty="0">
                <a:solidFill>
                  <a:srgbClr val="101024"/>
                </a:solidFill>
              </a:rPr>
              <a:t>Entre autres, le HTML5 simplifie grandement l'insertion de contenus audio et vidéo et améliore la sémantique (la distinction des différents contenus est meilleure que jamais).</a:t>
            </a:r>
          </a:p>
          <a:p>
            <a:r>
              <a:rPr lang="fr-FR" dirty="0">
                <a:solidFill>
                  <a:srgbClr val="101024"/>
                </a:solidFill>
              </a:rPr>
              <a:t>Pour sa part, le CSS3 nous apporte une bonne gestion des ombres et des dégradés, ainsi que la possibilité de créer des bordures arrondies.</a:t>
            </a:r>
          </a:p>
          <a:p>
            <a:r>
              <a:rPr lang="fr-FR" dirty="0">
                <a:solidFill>
                  <a:srgbClr val="101024"/>
                </a:solidFill>
              </a:rPr>
              <a:t>On peut s’assurer de la compatibilité des balises on des styles avec les navigateurs a l’aide sites tels que :</a:t>
            </a:r>
          </a:p>
          <a:p>
            <a:r>
              <a:rPr lang="fr-FR" dirty="0">
                <a:solidFill>
                  <a:srgbClr val="101024"/>
                </a:solidFill>
              </a:rPr>
              <a:t>https://</a:t>
            </a:r>
            <a:r>
              <a:rPr lang="fr-FR" dirty="0" err="1">
                <a:solidFill>
                  <a:srgbClr val="101024"/>
                </a:solidFill>
              </a:rPr>
              <a:t>caniuse.com</a:t>
            </a:r>
            <a:r>
              <a:rPr lang="fr-FR" dirty="0">
                <a:solidFill>
                  <a:srgbClr val="101024"/>
                </a:solidFill>
              </a:rPr>
              <a:t>/</a:t>
            </a:r>
          </a:p>
          <a:p>
            <a:endParaRPr lang="fr-FR" dirty="0">
              <a:solidFill>
                <a:srgbClr val="101024"/>
              </a:solidFill>
            </a:endParaRPr>
          </a:p>
        </p:txBody>
      </p:sp>
      <p:sp>
        <p:nvSpPr>
          <p:cNvPr id="8" name="Espace réservé du texte 7">
            <a:extLst>
              <a:ext uri="{FF2B5EF4-FFF2-40B4-BE49-F238E27FC236}">
                <a16:creationId xmlns:a16="http://schemas.microsoft.com/office/drawing/2014/main" id="{C89D0811-E6B9-C53A-5669-79919A8A1A7E}"/>
              </a:ext>
            </a:extLst>
          </p:cNvPr>
          <p:cNvSpPr>
            <a:spLocks noGrp="1"/>
          </p:cNvSpPr>
          <p:nvPr>
            <p:ph type="body" sz="quarter" idx="17"/>
          </p:nvPr>
        </p:nvSpPr>
        <p:spPr/>
        <p:txBody>
          <a:bodyPr anchor="ctr"/>
          <a:lstStyle/>
          <a:p>
            <a:pPr algn="ctr"/>
            <a:r>
              <a:rPr lang="fr-FR" sz="2000" dirty="0">
                <a:solidFill>
                  <a:schemeClr val="bg1"/>
                </a:solidFill>
              </a:rPr>
              <a:t>HTML 5 / CSS3</a:t>
            </a:r>
          </a:p>
        </p:txBody>
      </p:sp>
      <p:cxnSp>
        <p:nvCxnSpPr>
          <p:cNvPr id="9" name="Connecteur droit 8">
            <a:extLst>
              <a:ext uri="{FF2B5EF4-FFF2-40B4-BE49-F238E27FC236}">
                <a16:creationId xmlns:a16="http://schemas.microsoft.com/office/drawing/2014/main" id="{728959CB-1706-426A-72D3-547D960A568A}"/>
              </a:ext>
            </a:extLst>
          </p:cNvPr>
          <p:cNvCxnSpPr/>
          <p:nvPr/>
        </p:nvCxnSpPr>
        <p:spPr>
          <a:xfrm flipH="1">
            <a:off x="-1" y="4256568"/>
            <a:ext cx="5600701" cy="0"/>
          </a:xfrm>
          <a:prstGeom prst="line">
            <a:avLst/>
          </a:prstGeom>
          <a:ln w="38100">
            <a:solidFill>
              <a:srgbClr val="C2211D"/>
            </a:solidFill>
            <a:prstDash val="sysDot"/>
          </a:ln>
        </p:spPr>
        <p:style>
          <a:lnRef idx="1">
            <a:schemeClr val="accent1"/>
          </a:lnRef>
          <a:fillRef idx="0">
            <a:schemeClr val="accent1"/>
          </a:fillRef>
          <a:effectRef idx="0">
            <a:schemeClr val="accent1"/>
          </a:effectRef>
          <a:fontRef idx="minor">
            <a:schemeClr val="tx1"/>
          </a:fontRef>
        </p:style>
      </p:cxnSp>
      <p:sp>
        <p:nvSpPr>
          <p:cNvPr id="10" name="Espace réservé du texte 2">
            <a:extLst>
              <a:ext uri="{FF2B5EF4-FFF2-40B4-BE49-F238E27FC236}">
                <a16:creationId xmlns:a16="http://schemas.microsoft.com/office/drawing/2014/main" id="{06C82C7A-2071-1842-0FE4-569BEEE852E6}"/>
              </a:ext>
            </a:extLst>
          </p:cNvPr>
          <p:cNvSpPr txBox="1">
            <a:spLocks/>
          </p:cNvSpPr>
          <p:nvPr/>
        </p:nvSpPr>
        <p:spPr>
          <a:xfrm>
            <a:off x="457199" y="4466183"/>
            <a:ext cx="5926845" cy="2613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200" kern="1200" baseline="0">
                <a:solidFill>
                  <a:srgbClr val="101024"/>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Outils de développement</a:t>
            </a:r>
          </a:p>
        </p:txBody>
      </p:sp>
      <p:sp>
        <p:nvSpPr>
          <p:cNvPr id="11" name="Espace réservé du texte 3">
            <a:extLst>
              <a:ext uri="{FF2B5EF4-FFF2-40B4-BE49-F238E27FC236}">
                <a16:creationId xmlns:a16="http://schemas.microsoft.com/office/drawing/2014/main" id="{9BC5D008-DDD8-FACC-B763-9BA9C7D2C519}"/>
              </a:ext>
            </a:extLst>
          </p:cNvPr>
          <p:cNvSpPr txBox="1">
            <a:spLocks/>
          </p:cNvSpPr>
          <p:nvPr/>
        </p:nvSpPr>
        <p:spPr>
          <a:xfrm>
            <a:off x="450850" y="4924848"/>
            <a:ext cx="5933195" cy="1484264"/>
          </a:xfrm>
          <a:prstGeom prst="rect">
            <a:avLst/>
          </a:prstGeom>
        </p:spPr>
        <p:txBody>
          <a:bodyPr numCol="3"/>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Franklin Gothic Book" panose="020B0503020102020204" pitchFamily="34" charset="0"/>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Franklin Gothic Book" panose="020B0503020102020204" pitchFamily="34" charset="0"/>
                <a:ea typeface="+mn-ea"/>
                <a:cs typeface="+mn-cs"/>
              </a:defRPr>
            </a:lvl2pPr>
            <a:lvl3pPr marL="914400" indent="0" algn="l" defTabSz="914400" rtl="0" eaLnBrk="1" latinLnBrk="0" hangingPunct="1">
              <a:lnSpc>
                <a:spcPct val="90000"/>
              </a:lnSpc>
              <a:spcBef>
                <a:spcPts val="500"/>
              </a:spcBef>
              <a:buFont typeface="+mj-lt"/>
              <a:buNone/>
              <a:defRPr sz="1200" kern="1200">
                <a:solidFill>
                  <a:schemeClr val="tx1"/>
                </a:solidFill>
                <a:latin typeface="Franklin Gothic Book" panose="020B05030201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i="1" u="sng" dirty="0">
                <a:solidFill>
                  <a:srgbClr val="101024"/>
                </a:solidFill>
              </a:rPr>
              <a:t>Un bon </a:t>
            </a:r>
            <a:r>
              <a:rPr lang="fr-FR" i="1" u="sng" dirty="0" err="1">
                <a:solidFill>
                  <a:srgbClr val="101024"/>
                </a:solidFill>
              </a:rPr>
              <a:t>editeur</a:t>
            </a:r>
            <a:r>
              <a:rPr lang="fr-FR" i="1" u="sng" dirty="0">
                <a:solidFill>
                  <a:srgbClr val="101024"/>
                </a:solidFill>
              </a:rPr>
              <a:t> de texte</a:t>
            </a:r>
            <a:endParaRPr lang="fr-FR" dirty="0">
              <a:solidFill>
                <a:srgbClr val="101024"/>
              </a:solidFill>
            </a:endParaRPr>
          </a:p>
          <a:p>
            <a:r>
              <a:rPr lang="fr-FR" dirty="0">
                <a:solidFill>
                  <a:srgbClr val="101024"/>
                </a:solidFill>
              </a:rPr>
              <a:t>- </a:t>
            </a:r>
            <a:r>
              <a:rPr lang="fr-FR" dirty="0" err="1">
                <a:solidFill>
                  <a:srgbClr val="101024"/>
                </a:solidFill>
              </a:rPr>
              <a:t>notepad</a:t>
            </a:r>
            <a:r>
              <a:rPr lang="fr-FR" dirty="0">
                <a:solidFill>
                  <a:srgbClr val="101024"/>
                </a:solidFill>
              </a:rPr>
              <a:t> ++</a:t>
            </a:r>
          </a:p>
          <a:p>
            <a:r>
              <a:rPr lang="fr-FR" dirty="0">
                <a:solidFill>
                  <a:srgbClr val="101024"/>
                </a:solidFill>
              </a:rPr>
              <a:t>- Sublime </a:t>
            </a:r>
            <a:r>
              <a:rPr lang="fr-FR" dirty="0" err="1">
                <a:solidFill>
                  <a:srgbClr val="101024"/>
                </a:solidFill>
              </a:rPr>
              <a:t>Text</a:t>
            </a:r>
            <a:endParaRPr lang="fr-FR" dirty="0">
              <a:solidFill>
                <a:srgbClr val="101024"/>
              </a:solidFill>
            </a:endParaRPr>
          </a:p>
          <a:p>
            <a:r>
              <a:rPr lang="fr-FR" dirty="0">
                <a:solidFill>
                  <a:srgbClr val="101024"/>
                </a:solidFill>
              </a:rPr>
              <a:t>- Atom, Etc…</a:t>
            </a:r>
          </a:p>
          <a:p>
            <a:endParaRPr lang="fr-FR" dirty="0">
              <a:solidFill>
                <a:srgbClr val="101024"/>
              </a:solidFill>
            </a:endParaRPr>
          </a:p>
          <a:p>
            <a:endParaRPr lang="fr-FR" dirty="0">
              <a:solidFill>
                <a:srgbClr val="101024"/>
              </a:solidFill>
            </a:endParaRPr>
          </a:p>
          <a:p>
            <a:endParaRPr lang="fr-FR" dirty="0">
              <a:solidFill>
                <a:srgbClr val="101024"/>
              </a:solidFill>
            </a:endParaRPr>
          </a:p>
          <a:p>
            <a:pPr algn="ctr"/>
            <a:r>
              <a:rPr lang="fr-FR" i="1" u="sng" dirty="0">
                <a:solidFill>
                  <a:srgbClr val="101024"/>
                </a:solidFill>
              </a:rPr>
              <a:t>Un IDE</a:t>
            </a:r>
            <a:endParaRPr lang="fr-FR" dirty="0">
              <a:solidFill>
                <a:srgbClr val="101024"/>
              </a:solidFill>
            </a:endParaRPr>
          </a:p>
          <a:p>
            <a:r>
              <a:rPr lang="fr-FR" dirty="0">
                <a:solidFill>
                  <a:srgbClr val="101024"/>
                </a:solidFill>
              </a:rPr>
              <a:t>- Visual Studio Code</a:t>
            </a:r>
          </a:p>
          <a:p>
            <a:endParaRPr lang="fr-FR" dirty="0">
              <a:solidFill>
                <a:srgbClr val="101024"/>
              </a:solidFill>
            </a:endParaRPr>
          </a:p>
          <a:p>
            <a:endParaRPr lang="fr-FR" dirty="0">
              <a:solidFill>
                <a:srgbClr val="101024"/>
              </a:solidFill>
            </a:endParaRPr>
          </a:p>
          <a:p>
            <a:endParaRPr lang="fr-FR" dirty="0">
              <a:solidFill>
                <a:srgbClr val="101024"/>
              </a:solidFill>
            </a:endParaRPr>
          </a:p>
          <a:p>
            <a:endParaRPr lang="fr-FR" dirty="0">
              <a:solidFill>
                <a:srgbClr val="101024"/>
              </a:solidFill>
            </a:endParaRPr>
          </a:p>
          <a:p>
            <a:endParaRPr lang="fr-FR" dirty="0">
              <a:solidFill>
                <a:srgbClr val="101024"/>
              </a:solidFill>
            </a:endParaRPr>
          </a:p>
          <a:p>
            <a:pPr algn="ctr"/>
            <a:r>
              <a:rPr lang="fr-FR" i="1" u="sng" dirty="0">
                <a:solidFill>
                  <a:srgbClr val="101024"/>
                </a:solidFill>
              </a:rPr>
              <a:t>Des sites de tests en ligne</a:t>
            </a:r>
            <a:endParaRPr lang="fr-FR" dirty="0">
              <a:solidFill>
                <a:srgbClr val="101024"/>
              </a:solidFill>
            </a:endParaRPr>
          </a:p>
          <a:p>
            <a:r>
              <a:rPr lang="fr-FR" dirty="0">
                <a:solidFill>
                  <a:srgbClr val="101024"/>
                </a:solidFill>
              </a:rPr>
              <a:t>- https://</a:t>
            </a:r>
            <a:r>
              <a:rPr lang="fr-FR" dirty="0" err="1">
                <a:solidFill>
                  <a:srgbClr val="101024"/>
                </a:solidFill>
              </a:rPr>
              <a:t>jsfiddle.net</a:t>
            </a:r>
            <a:r>
              <a:rPr lang="fr-FR" dirty="0">
                <a:solidFill>
                  <a:srgbClr val="101024"/>
                </a:solidFill>
              </a:rPr>
              <a:t>/</a:t>
            </a:r>
          </a:p>
          <a:p>
            <a:r>
              <a:rPr lang="fr-FR" dirty="0">
                <a:solidFill>
                  <a:srgbClr val="101024"/>
                </a:solidFill>
              </a:rPr>
              <a:t>- http://</a:t>
            </a:r>
            <a:r>
              <a:rPr lang="fr-FR" dirty="0" err="1">
                <a:solidFill>
                  <a:srgbClr val="101024"/>
                </a:solidFill>
              </a:rPr>
              <a:t>jsbin.com</a:t>
            </a:r>
            <a:r>
              <a:rPr lang="fr-FR" dirty="0">
                <a:solidFill>
                  <a:srgbClr val="101024"/>
                </a:solidFill>
              </a:rPr>
              <a:t>/</a:t>
            </a:r>
          </a:p>
          <a:p>
            <a:r>
              <a:rPr lang="fr-FR" dirty="0">
                <a:solidFill>
                  <a:srgbClr val="101024"/>
                </a:solidFill>
              </a:rPr>
              <a:t>- https://</a:t>
            </a:r>
            <a:r>
              <a:rPr lang="fr-FR" dirty="0" err="1">
                <a:solidFill>
                  <a:srgbClr val="101024"/>
                </a:solidFill>
              </a:rPr>
              <a:t>codepen.io</a:t>
            </a:r>
            <a:r>
              <a:rPr lang="fr-FR" dirty="0">
                <a:solidFill>
                  <a:srgbClr val="101024"/>
                </a:solidFill>
              </a:rPr>
              <a:t>/</a:t>
            </a:r>
          </a:p>
          <a:p>
            <a:endParaRPr lang="fr-FR" dirty="0">
              <a:solidFill>
                <a:srgbClr val="101024"/>
              </a:solidFill>
            </a:endParaRPr>
          </a:p>
          <a:p>
            <a:endParaRPr lang="fr-FR" dirty="0">
              <a:solidFill>
                <a:srgbClr val="101024"/>
              </a:solidFill>
            </a:endParaRPr>
          </a:p>
        </p:txBody>
      </p:sp>
    </p:spTree>
    <p:extLst>
      <p:ext uri="{BB962C8B-B14F-4D97-AF65-F5344CB8AC3E}">
        <p14:creationId xmlns:p14="http://schemas.microsoft.com/office/powerpoint/2010/main" val="1310305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Les Images</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4630360"/>
          </a:xfrm>
        </p:spPr>
        <p:txBody>
          <a:bodyPr/>
          <a:lstStyle/>
          <a:p>
            <a:pPr lvl="0">
              <a:spcBef>
                <a:spcPts val="0"/>
              </a:spcBef>
              <a:spcAft>
                <a:spcPts val="1600"/>
              </a:spcAft>
            </a:pPr>
            <a:r>
              <a:rPr lang="fr-FR" dirty="0"/>
              <a:t>On peut aussi préciser une adresse absolue comme valeur pour notre attribut src.</a:t>
            </a:r>
          </a:p>
        </p:txBody>
      </p:sp>
      <p:pic>
        <p:nvPicPr>
          <p:cNvPr id="6" name="Google Shape;461;p71">
            <a:extLst>
              <a:ext uri="{FF2B5EF4-FFF2-40B4-BE49-F238E27FC236}">
                <a16:creationId xmlns:a16="http://schemas.microsoft.com/office/drawing/2014/main" id="{FA85531C-2868-5C40-0D2B-D285B2F0D1B7}"/>
              </a:ext>
            </a:extLst>
          </p:cNvPr>
          <p:cNvPicPr preferRelativeResize="0"/>
          <p:nvPr/>
        </p:nvPicPr>
        <p:blipFill>
          <a:blip r:embed="rId2">
            <a:alphaModFix/>
          </a:blip>
          <a:stretch>
            <a:fillRect/>
          </a:stretch>
        </p:blipFill>
        <p:spPr>
          <a:xfrm>
            <a:off x="265818" y="3023562"/>
            <a:ext cx="4260299" cy="1307556"/>
          </a:xfrm>
          <a:prstGeom prst="rect">
            <a:avLst/>
          </a:prstGeom>
          <a:noFill/>
          <a:ln>
            <a:noFill/>
          </a:ln>
        </p:spPr>
      </p:pic>
      <p:pic>
        <p:nvPicPr>
          <p:cNvPr id="7" name="Google Shape;462;p71">
            <a:extLst>
              <a:ext uri="{FF2B5EF4-FFF2-40B4-BE49-F238E27FC236}">
                <a16:creationId xmlns:a16="http://schemas.microsoft.com/office/drawing/2014/main" id="{8A6EF13C-A311-EE52-BFEC-A7C488D6B7EA}"/>
              </a:ext>
            </a:extLst>
          </p:cNvPr>
          <p:cNvPicPr preferRelativeResize="0"/>
          <p:nvPr/>
        </p:nvPicPr>
        <p:blipFill rotWithShape="1">
          <a:blip r:embed="rId3">
            <a:alphaModFix/>
          </a:blip>
          <a:srcRect t="8579"/>
          <a:stretch/>
        </p:blipFill>
        <p:spPr>
          <a:xfrm>
            <a:off x="4617884" y="2177935"/>
            <a:ext cx="4214416" cy="2770290"/>
          </a:xfrm>
          <a:prstGeom prst="rect">
            <a:avLst/>
          </a:prstGeom>
          <a:noFill/>
          <a:ln>
            <a:noFill/>
          </a:ln>
        </p:spPr>
      </p:pic>
    </p:spTree>
    <p:extLst>
      <p:ext uri="{BB962C8B-B14F-4D97-AF65-F5344CB8AC3E}">
        <p14:creationId xmlns:p14="http://schemas.microsoft.com/office/powerpoint/2010/main" val="4120807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sélecteurs</a:t>
            </a:r>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048237"/>
            <a:ext cx="8242789" cy="2656344"/>
          </a:xfrm>
        </p:spPr>
        <p:txBody>
          <a:bodyPr/>
          <a:lstStyle/>
          <a:p>
            <a:pPr lvl="0">
              <a:spcBef>
                <a:spcPts val="0"/>
              </a:spcBef>
              <a:buClr>
                <a:schemeClr val="dk1"/>
              </a:buClr>
              <a:buSzPts val="1100"/>
            </a:pPr>
            <a:r>
              <a:rPr lang="fr-FR" dirty="0"/>
              <a:t>Le CSS va nous permettre de mettre en page un contenu et de changer son apparence en lui appliquant des styles.</a:t>
            </a:r>
          </a:p>
          <a:p>
            <a:pPr lvl="0">
              <a:spcBef>
                <a:spcPts val="1600"/>
              </a:spcBef>
              <a:buClr>
                <a:schemeClr val="dk1"/>
              </a:buClr>
              <a:buSzPts val="1100"/>
            </a:pPr>
            <a:r>
              <a:rPr lang="fr-FR" dirty="0"/>
              <a:t>Pour appliquer un style à un élément HTML, nous allons devoir au préalable le « sélectionner » ou le cibler.</a:t>
            </a:r>
          </a:p>
          <a:p>
            <a:pPr lvl="0">
              <a:spcBef>
                <a:spcPts val="1600"/>
              </a:spcBef>
              <a:buClr>
                <a:schemeClr val="dk1"/>
              </a:buClr>
              <a:buSzPts val="1100"/>
            </a:pPr>
            <a:r>
              <a:rPr lang="fr-FR" dirty="0"/>
              <a:t>Un sélecteur va donc nous permettre de cibler un ou plusieurs éléments HTML afin de leur appliquer un style particulier.</a:t>
            </a:r>
          </a:p>
          <a:p>
            <a:pPr lvl="0">
              <a:spcBef>
                <a:spcPts val="1600"/>
              </a:spcBef>
              <a:buClr>
                <a:schemeClr val="dk1"/>
              </a:buClr>
              <a:buSzPts val="1100"/>
            </a:pPr>
            <a:r>
              <a:rPr lang="fr-FR" dirty="0"/>
              <a:t>Il existe différents types de sélecteurs qu’on appelle sélecteurs « simples » ou « complexes ». Nous allons voir les plus utilisés d’entre eux au cours des chapitres à venir.</a:t>
            </a:r>
          </a:p>
          <a:p>
            <a:pPr lvl="0">
              <a:spcBef>
                <a:spcPts val="1600"/>
              </a:spcBef>
              <a:buClr>
                <a:schemeClr val="dk1"/>
              </a:buClr>
              <a:buSzPts val="1100"/>
            </a:pPr>
            <a:r>
              <a:rPr lang="fr-FR" dirty="0"/>
              <a:t>On appelles également les sélecteurs CSS simple des "sélecteurs éléments", tout simplement car ils reprennent le nom du type d'élément HTML à cibler.</a:t>
            </a:r>
          </a:p>
          <a:p>
            <a:pPr lvl="0">
              <a:spcBef>
                <a:spcPts val="1600"/>
              </a:spcBef>
              <a:spcAft>
                <a:spcPts val="1600"/>
              </a:spcAft>
            </a:pPr>
            <a:r>
              <a:rPr lang="fr-FR" dirty="0"/>
              <a:t>Par exemple, si l’on souhaite par exemple appliquer un style particulier à tous les paragraphes de notre page web, nous utiliserons le sélecteur CSS p.</a:t>
            </a:r>
          </a:p>
        </p:txBody>
      </p:sp>
    </p:spTree>
    <p:extLst>
      <p:ext uri="{BB962C8B-B14F-4D97-AF65-F5344CB8AC3E}">
        <p14:creationId xmlns:p14="http://schemas.microsoft.com/office/powerpoint/2010/main" val="4066941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propriétés</a:t>
            </a:r>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048237"/>
            <a:ext cx="8242789" cy="2656344"/>
          </a:xfrm>
        </p:spPr>
        <p:txBody>
          <a:bodyPr/>
          <a:lstStyle/>
          <a:p>
            <a:pPr lvl="0">
              <a:spcBef>
                <a:spcPts val="0"/>
              </a:spcBef>
              <a:buClr>
                <a:schemeClr val="dk1"/>
              </a:buClr>
              <a:buSzPts val="1100"/>
            </a:pPr>
            <a:r>
              <a:rPr lang="fr-FR" dirty="0"/>
              <a:t>Les propriétés vont nous permettre de choisir quel(s) aspect(s) (ou "styles") d’un élément HTML on souhaite modifier.</a:t>
            </a:r>
          </a:p>
          <a:p>
            <a:pPr lvl="0">
              <a:spcBef>
                <a:spcPts val="1600"/>
              </a:spcBef>
              <a:buClr>
                <a:schemeClr val="dk1"/>
              </a:buClr>
              <a:buSzPts val="1100"/>
            </a:pPr>
            <a:r>
              <a:rPr lang="fr-FR" dirty="0"/>
              <a:t>Par exemple, nous allons pouvoir modifier la couleur d’un texte et lui appliquer la couleur que l’on souhaite grâce à la propriété </a:t>
            </a:r>
            <a:r>
              <a:rPr lang="fr-FR" dirty="0" err="1"/>
              <a:t>color</a:t>
            </a:r>
            <a:r>
              <a:rPr lang="fr-FR" dirty="0"/>
              <a:t> (« couleur », en français).</a:t>
            </a:r>
          </a:p>
          <a:p>
            <a:pPr lvl="0">
              <a:spcBef>
                <a:spcPts val="1600"/>
              </a:spcBef>
              <a:buClr>
                <a:schemeClr val="dk1"/>
              </a:buClr>
              <a:buSzPts val="1100"/>
            </a:pPr>
            <a:r>
              <a:rPr lang="fr-FR" dirty="0"/>
              <a:t>Une propriété va être accompagnée d’une ou plusieurs valeurs qui vont définir le comportement de cette propriété.</a:t>
            </a:r>
          </a:p>
          <a:p>
            <a:pPr lvl="0">
              <a:spcBef>
                <a:spcPts val="1600"/>
              </a:spcBef>
              <a:buClr>
                <a:schemeClr val="dk1"/>
              </a:buClr>
              <a:buSzPts val="1100"/>
            </a:pPr>
            <a:r>
              <a:rPr lang="fr-FR" dirty="0"/>
              <a:t>Par exemple, la propriété </a:t>
            </a:r>
            <a:r>
              <a:rPr lang="fr-FR" dirty="0" err="1"/>
              <a:t>color</a:t>
            </a:r>
            <a:r>
              <a:rPr lang="fr-FR" dirty="0"/>
              <a:t> peut prendre le nom d’une couleur (en anglais). Si l’on donne la valeur « </a:t>
            </a:r>
            <a:r>
              <a:rPr lang="fr-FR" dirty="0" err="1"/>
              <a:t>red</a:t>
            </a:r>
            <a:r>
              <a:rPr lang="fr-FR" dirty="0"/>
              <a:t> » (rouge) à notre propriété </a:t>
            </a:r>
            <a:r>
              <a:rPr lang="fr-FR" dirty="0" err="1"/>
              <a:t>color</a:t>
            </a:r>
            <a:r>
              <a:rPr lang="fr-FR" dirty="0"/>
              <a:t>, les textes au sein des éléments HTML auxquels on applique cette propriété s’afficheront en rouge.</a:t>
            </a:r>
          </a:p>
        </p:txBody>
      </p:sp>
    </p:spTree>
    <p:extLst>
      <p:ext uri="{BB962C8B-B14F-4D97-AF65-F5344CB8AC3E}">
        <p14:creationId xmlns:p14="http://schemas.microsoft.com/office/powerpoint/2010/main" val="2415101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81B5593-F60A-87DF-299C-E4B0887D0EA6}"/>
              </a:ext>
            </a:extLst>
          </p:cNvPr>
          <p:cNvSpPr>
            <a:spLocks noGrp="1"/>
          </p:cNvSpPr>
          <p:nvPr>
            <p:ph type="body" sz="quarter" idx="14"/>
          </p:nvPr>
        </p:nvSpPr>
        <p:spPr/>
        <p:txBody>
          <a:bodyPr/>
          <a:lstStyle/>
          <a:p>
            <a:r>
              <a:rPr lang="fr-FR" sz="1400" b="1" i="1" dirty="0"/>
              <a:t>CSS : En pratique</a:t>
            </a:r>
          </a:p>
        </p:txBody>
      </p:sp>
      <p:sp>
        <p:nvSpPr>
          <p:cNvPr id="3" name="Espace réservé du texte 2">
            <a:extLst>
              <a:ext uri="{FF2B5EF4-FFF2-40B4-BE49-F238E27FC236}">
                <a16:creationId xmlns:a16="http://schemas.microsoft.com/office/drawing/2014/main" id="{0DE47802-EAEA-7D6D-7F95-C20C4C75A329}"/>
              </a:ext>
            </a:extLst>
          </p:cNvPr>
          <p:cNvSpPr>
            <a:spLocks noGrp="1"/>
          </p:cNvSpPr>
          <p:nvPr>
            <p:ph type="body" sz="quarter" idx="15"/>
          </p:nvPr>
        </p:nvSpPr>
        <p:spPr>
          <a:xfrm>
            <a:off x="450850" y="1437931"/>
            <a:ext cx="8242300" cy="3510294"/>
          </a:xfrm>
        </p:spPr>
        <p:txBody>
          <a:bodyPr/>
          <a:lstStyle/>
          <a:p>
            <a:pPr lvl="0">
              <a:spcBef>
                <a:spcPts val="0"/>
              </a:spcBef>
              <a:buClr>
                <a:schemeClr val="dk1"/>
              </a:buClr>
              <a:buSzPts val="1100"/>
            </a:pPr>
            <a:r>
              <a:rPr lang="fr-FR" dirty="0"/>
              <a:t>Dans l’exemple ci-dessous, nous utilisons le sélecteur CSS simple p qui va cibler tous les paragraphes de notre page HTML.</a:t>
            </a:r>
          </a:p>
          <a:p>
            <a:pPr lvl="0">
              <a:spcBef>
                <a:spcPts val="1600"/>
              </a:spcBef>
              <a:buClr>
                <a:schemeClr val="dk1"/>
              </a:buClr>
              <a:buSzPts val="1100"/>
            </a:pPr>
            <a:r>
              <a:rPr lang="fr-FR" dirty="0"/>
              <a:t>Ensuite, vous remarquez que nous utilisons deux propriétés </a:t>
            </a:r>
            <a:r>
              <a:rPr lang="fr-FR" dirty="0" err="1"/>
              <a:t>color</a:t>
            </a:r>
            <a:r>
              <a:rPr lang="fr-FR" dirty="0"/>
              <a:t> (couleur) et font-size (taille de la police d'écriture) pour modifier nos paragraphes.</a:t>
            </a:r>
          </a:p>
          <a:p>
            <a:pPr lvl="0">
              <a:spcBef>
                <a:spcPts val="1600"/>
              </a:spcBef>
              <a:buClr>
                <a:schemeClr val="dk1"/>
              </a:buClr>
              <a:buSzPts val="1100"/>
            </a:pPr>
            <a:r>
              <a:rPr lang="fr-FR" dirty="0"/>
              <a:t>Nos paragraphes vont dorénavant s’afficher en bleu (</a:t>
            </a:r>
            <a:r>
              <a:rPr lang="fr-FR" dirty="0" err="1"/>
              <a:t>blue</a:t>
            </a:r>
            <a:r>
              <a:rPr lang="fr-FR" dirty="0"/>
              <a:t>) et notre texte va avoir une taille égale à 14 pixels (14px).</a:t>
            </a:r>
          </a:p>
          <a:p>
            <a:pPr lvl="0">
              <a:spcBef>
                <a:spcPts val="1600"/>
              </a:spcBef>
              <a:buClr>
                <a:schemeClr val="dk1"/>
              </a:buClr>
              <a:buSzPts val="1100"/>
            </a:pPr>
            <a:r>
              <a:rPr lang="fr-FR" dirty="0"/>
              <a:t>Profitez-en pour déjà noter la syntaxe du CSS et apprendre un peu de vocabulaire : on appelle le couple « propriété : valeur » une déclaration en CSS.</a:t>
            </a:r>
          </a:p>
          <a:p>
            <a:pPr lvl="0">
              <a:spcBef>
                <a:spcPts val="1600"/>
              </a:spcBef>
              <a:buClr>
                <a:schemeClr val="dk1"/>
              </a:buClr>
              <a:buSzPts val="1100"/>
            </a:pPr>
            <a:r>
              <a:rPr lang="fr-FR" dirty="0"/>
              <a:t>Chaque déclaration doit être séparée d’une autre par un point virgule (que vous pouvez observer en fin de ligne dans le code ci-dessus).</a:t>
            </a:r>
          </a:p>
          <a:p>
            <a:pPr lvl="0">
              <a:spcBef>
                <a:spcPts val="1600"/>
              </a:spcBef>
              <a:spcAft>
                <a:spcPts val="1600"/>
              </a:spcAft>
              <a:buClr>
                <a:schemeClr val="dk1"/>
              </a:buClr>
              <a:buSzPts val="1100"/>
            </a:pPr>
            <a:r>
              <a:rPr lang="fr-FR" dirty="0"/>
              <a:t>On place toutes les déclarations relatives à un sélecteur à l’intérieur d’un couple d’accolades. Cela permet au CSS de savoir à quel sélecteur il doit appliquer les styles correspondants.</a:t>
            </a:r>
          </a:p>
        </p:txBody>
      </p:sp>
      <p:pic>
        <p:nvPicPr>
          <p:cNvPr id="8" name="Google Shape;481;p74">
            <a:extLst>
              <a:ext uri="{FF2B5EF4-FFF2-40B4-BE49-F238E27FC236}">
                <a16:creationId xmlns:a16="http://schemas.microsoft.com/office/drawing/2014/main" id="{30776972-BB86-E7E0-605C-DB3D9AECC4D4}"/>
              </a:ext>
            </a:extLst>
          </p:cNvPr>
          <p:cNvPicPr preferRelativeResize="0"/>
          <p:nvPr/>
        </p:nvPicPr>
        <p:blipFill>
          <a:blip r:embed="rId2">
            <a:alphaModFix/>
          </a:blip>
          <a:stretch>
            <a:fillRect/>
          </a:stretch>
        </p:blipFill>
        <p:spPr>
          <a:xfrm>
            <a:off x="2556136" y="5248347"/>
            <a:ext cx="4401525" cy="532750"/>
          </a:xfrm>
          <a:prstGeom prst="rect">
            <a:avLst/>
          </a:prstGeom>
          <a:noFill/>
          <a:ln>
            <a:noFill/>
          </a:ln>
        </p:spPr>
      </p:pic>
    </p:spTree>
    <p:extLst>
      <p:ext uri="{BB962C8B-B14F-4D97-AF65-F5344CB8AC3E}">
        <p14:creationId xmlns:p14="http://schemas.microsoft.com/office/powerpoint/2010/main" val="1987889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Ou placer le CSS ?</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Comme nous l’avons vu dans la partie précédente, on va utiliser des sélecteurs en CSS afin d’appliquer des styles, c’est-à-dire afin de modifier l’apparence d’éléments HTML.</a:t>
            </a:r>
          </a:p>
          <a:p>
            <a:pPr lvl="0">
              <a:spcBef>
                <a:spcPts val="1600"/>
              </a:spcBef>
              <a:buClr>
                <a:schemeClr val="dk1"/>
              </a:buClr>
              <a:buSzPts val="1100"/>
            </a:pPr>
            <a:r>
              <a:rPr lang="fr-FR" dirty="0"/>
              <a:t>Cependant, il va falloir d’une manière ou d’une autre « lier » notre code CSS à notre code HTML afin que les éléments de nos pages HTML tiennent bien compte des styles qu’on a voulu leur appliquer en CSS.</a:t>
            </a:r>
          </a:p>
          <a:p>
            <a:pPr lvl="0">
              <a:spcBef>
                <a:spcPts val="1600"/>
              </a:spcBef>
              <a:buClr>
                <a:schemeClr val="dk1"/>
              </a:buClr>
              <a:buSzPts val="1100"/>
            </a:pPr>
            <a:r>
              <a:rPr lang="fr-FR" dirty="0"/>
              <a:t>Pour faire cela, nous allons pouvoir écrire le code CSS à trois endroits différents. Chaque méthode va présenter des avantages et des inconvénients selon une situation donnée.</a:t>
            </a:r>
          </a:p>
          <a:p>
            <a:pPr lvl="0">
              <a:spcBef>
                <a:spcPts val="1600"/>
              </a:spcBef>
              <a:buClr>
                <a:schemeClr val="dk1"/>
              </a:buClr>
              <a:buSzPts val="1100"/>
            </a:pPr>
            <a:r>
              <a:rPr lang="fr-FR" b="1" dirty="0"/>
              <a:t>La première façon </a:t>
            </a:r>
            <a:r>
              <a:rPr lang="fr-FR" dirty="0"/>
              <a:t>d’écrire du code CSS va être à l’intérieur même de notre page HTML, au sein d’un élément style.</a:t>
            </a:r>
          </a:p>
          <a:p>
            <a:pPr lvl="0">
              <a:spcBef>
                <a:spcPts val="1600"/>
              </a:spcBef>
              <a:buClr>
                <a:schemeClr val="dk1"/>
              </a:buClr>
              <a:buSzPts val="1100"/>
            </a:pPr>
            <a:r>
              <a:rPr lang="fr-FR" dirty="0"/>
              <a:t>De cette façon, le code CSS ne s’appliquera qu’à la page HTML dans laquelle il a été écrit.</a:t>
            </a:r>
          </a:p>
          <a:p>
            <a:pPr lvl="0">
              <a:spcBef>
                <a:spcPts val="1600"/>
              </a:spcBef>
              <a:buClr>
                <a:schemeClr val="dk1"/>
              </a:buClr>
              <a:buSzPts val="1100"/>
            </a:pPr>
            <a:r>
              <a:rPr lang="fr-FR" dirty="0"/>
              <a:t>Cette première méthode d’écriture du CSS n’est pas recommandée, pour des raisons de maintenance et d’organisation du code en général.</a:t>
            </a:r>
          </a:p>
          <a:p>
            <a:pPr lvl="0">
              <a:spcBef>
                <a:spcPts val="1600"/>
              </a:spcBef>
              <a:buClr>
                <a:schemeClr val="dk1"/>
              </a:buClr>
              <a:buSzPts val="1100"/>
            </a:pPr>
            <a:endParaRPr lang="fr-FR" dirty="0"/>
          </a:p>
        </p:txBody>
      </p:sp>
      <p:pic>
        <p:nvPicPr>
          <p:cNvPr id="6" name="Google Shape;494;p76">
            <a:extLst>
              <a:ext uri="{FF2B5EF4-FFF2-40B4-BE49-F238E27FC236}">
                <a16:creationId xmlns:a16="http://schemas.microsoft.com/office/drawing/2014/main" id="{7E3A88C1-17F1-961A-F42F-C16B0C72A805}"/>
              </a:ext>
            </a:extLst>
          </p:cNvPr>
          <p:cNvPicPr preferRelativeResize="0"/>
          <p:nvPr/>
        </p:nvPicPr>
        <p:blipFill>
          <a:blip r:embed="rId2">
            <a:alphaModFix/>
          </a:blip>
          <a:stretch>
            <a:fillRect/>
          </a:stretch>
        </p:blipFill>
        <p:spPr>
          <a:xfrm>
            <a:off x="735650" y="4268611"/>
            <a:ext cx="3286274" cy="2201898"/>
          </a:xfrm>
          <a:prstGeom prst="rect">
            <a:avLst/>
          </a:prstGeom>
          <a:noFill/>
          <a:ln>
            <a:noFill/>
          </a:ln>
        </p:spPr>
      </p:pic>
      <p:pic>
        <p:nvPicPr>
          <p:cNvPr id="7" name="Google Shape;495;p76">
            <a:extLst>
              <a:ext uri="{FF2B5EF4-FFF2-40B4-BE49-F238E27FC236}">
                <a16:creationId xmlns:a16="http://schemas.microsoft.com/office/drawing/2014/main" id="{295A2560-7340-1586-824E-D7AAF7830F45}"/>
              </a:ext>
            </a:extLst>
          </p:cNvPr>
          <p:cNvPicPr preferRelativeResize="0"/>
          <p:nvPr/>
        </p:nvPicPr>
        <p:blipFill rotWithShape="1">
          <a:blip r:embed="rId3">
            <a:alphaModFix/>
          </a:blip>
          <a:srcRect t="23747"/>
          <a:stretch/>
        </p:blipFill>
        <p:spPr>
          <a:xfrm>
            <a:off x="3785101" y="4890631"/>
            <a:ext cx="4623249" cy="888960"/>
          </a:xfrm>
          <a:prstGeom prst="rect">
            <a:avLst/>
          </a:prstGeom>
          <a:noFill/>
          <a:ln>
            <a:noFill/>
          </a:ln>
        </p:spPr>
      </p:pic>
    </p:spTree>
    <p:extLst>
      <p:ext uri="{BB962C8B-B14F-4D97-AF65-F5344CB8AC3E}">
        <p14:creationId xmlns:p14="http://schemas.microsoft.com/office/powerpoint/2010/main" val="281657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Ou placer le CSS ?</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Nous pouvons également écrire notre code CSS à l’intérieur de la balise ouvrante de nos éléments HTML.</a:t>
            </a:r>
          </a:p>
          <a:p>
            <a:pPr lvl="0">
              <a:spcBef>
                <a:spcPts val="1600"/>
              </a:spcBef>
              <a:buClr>
                <a:schemeClr val="dk1"/>
              </a:buClr>
              <a:buSzPts val="1100"/>
            </a:pPr>
            <a:r>
              <a:rPr lang="fr-FR" dirty="0"/>
              <a:t>Pour faire cela, nous utiliserons cette fois-ci un attribut style (à ne pas confondre avec l’élément style). Cet attribut va prendre comme valeur les différentes déclarations CSS relatives à l’élément.</a:t>
            </a:r>
          </a:p>
          <a:p>
            <a:pPr lvl="0">
              <a:spcBef>
                <a:spcPts val="1600"/>
              </a:spcBef>
              <a:buClr>
                <a:schemeClr val="dk1"/>
              </a:buClr>
              <a:buSzPts val="1100"/>
            </a:pPr>
            <a:r>
              <a:rPr lang="fr-FR" dirty="0"/>
              <a:t>Cette méthode d’écriture du CSS, bien qu’elle puisse parfois être pratique, n’est également pas recommandée et est à éviter tant que possible.</a:t>
            </a:r>
          </a:p>
        </p:txBody>
      </p:sp>
      <p:pic>
        <p:nvPicPr>
          <p:cNvPr id="8" name="Google Shape;502;p77">
            <a:extLst>
              <a:ext uri="{FF2B5EF4-FFF2-40B4-BE49-F238E27FC236}">
                <a16:creationId xmlns:a16="http://schemas.microsoft.com/office/drawing/2014/main" id="{78A3527C-17D6-16B9-45DC-93E6967E360E}"/>
              </a:ext>
            </a:extLst>
          </p:cNvPr>
          <p:cNvPicPr preferRelativeResize="0"/>
          <p:nvPr/>
        </p:nvPicPr>
        <p:blipFill>
          <a:blip r:embed="rId2">
            <a:alphaModFix/>
          </a:blip>
          <a:stretch>
            <a:fillRect/>
          </a:stretch>
        </p:blipFill>
        <p:spPr>
          <a:xfrm>
            <a:off x="625864" y="3625104"/>
            <a:ext cx="4260299" cy="1620629"/>
          </a:xfrm>
          <a:prstGeom prst="rect">
            <a:avLst/>
          </a:prstGeom>
          <a:noFill/>
          <a:ln>
            <a:noFill/>
          </a:ln>
        </p:spPr>
      </p:pic>
      <p:pic>
        <p:nvPicPr>
          <p:cNvPr id="9" name="Google Shape;503;p77">
            <a:extLst>
              <a:ext uri="{FF2B5EF4-FFF2-40B4-BE49-F238E27FC236}">
                <a16:creationId xmlns:a16="http://schemas.microsoft.com/office/drawing/2014/main" id="{47AF4401-4AD3-FCC0-F4E9-1255FF880428}"/>
              </a:ext>
            </a:extLst>
          </p:cNvPr>
          <p:cNvPicPr preferRelativeResize="0"/>
          <p:nvPr/>
        </p:nvPicPr>
        <p:blipFill rotWithShape="1">
          <a:blip r:embed="rId3">
            <a:alphaModFix/>
          </a:blip>
          <a:srcRect t="22902"/>
          <a:stretch/>
        </p:blipFill>
        <p:spPr>
          <a:xfrm>
            <a:off x="4636782" y="4002041"/>
            <a:ext cx="3924350" cy="784742"/>
          </a:xfrm>
          <a:prstGeom prst="rect">
            <a:avLst/>
          </a:prstGeom>
          <a:noFill/>
          <a:ln>
            <a:noFill/>
          </a:ln>
        </p:spPr>
      </p:pic>
    </p:spTree>
    <p:extLst>
      <p:ext uri="{BB962C8B-B14F-4D97-AF65-F5344CB8AC3E}">
        <p14:creationId xmlns:p14="http://schemas.microsoft.com/office/powerpoint/2010/main" val="2394011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Ou placer le CSS ?</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pPr>
            <a:r>
              <a:rPr lang="fr-FR" dirty="0"/>
              <a:t>Finalement, nous pouvons écrire notre code CSS dans un fichier séparé portant l’extension « .</a:t>
            </a:r>
            <a:r>
              <a:rPr lang="fr-FR" dirty="0" err="1"/>
              <a:t>css</a:t>
            </a:r>
            <a:r>
              <a:rPr lang="fr-FR" dirty="0"/>
              <a:t> ». C’est la méthode recommandée, qui sera utilisée autant que possible.</a:t>
            </a:r>
          </a:p>
          <a:p>
            <a:pPr lvl="0">
              <a:spcBef>
                <a:spcPts val="1600"/>
              </a:spcBef>
            </a:pPr>
            <a:r>
              <a:rPr lang="fr-FR" dirty="0"/>
              <a:t>Nous allons donc commencer par créer un fichier CSS qu’on va appeler </a:t>
            </a:r>
            <a:r>
              <a:rPr lang="fr-FR" dirty="0" err="1"/>
              <a:t>styles.css</a:t>
            </a:r>
            <a:r>
              <a:rPr lang="fr-FR" dirty="0"/>
              <a:t>. Nous allons enregistrer ce fichier et le placer dans le même dossier que notre page HTML pour plus de simplicité.</a:t>
            </a:r>
          </a:p>
        </p:txBody>
      </p:sp>
      <p:pic>
        <p:nvPicPr>
          <p:cNvPr id="7" name="Google Shape;510;p78">
            <a:extLst>
              <a:ext uri="{FF2B5EF4-FFF2-40B4-BE49-F238E27FC236}">
                <a16:creationId xmlns:a16="http://schemas.microsoft.com/office/drawing/2014/main" id="{2B992235-E6EA-70F1-51A4-30D93270070C}"/>
              </a:ext>
            </a:extLst>
          </p:cNvPr>
          <p:cNvPicPr preferRelativeResize="0"/>
          <p:nvPr/>
        </p:nvPicPr>
        <p:blipFill>
          <a:blip r:embed="rId2">
            <a:alphaModFix/>
          </a:blip>
          <a:stretch>
            <a:fillRect/>
          </a:stretch>
        </p:blipFill>
        <p:spPr>
          <a:xfrm>
            <a:off x="1266824" y="3312158"/>
            <a:ext cx="6610350" cy="1933575"/>
          </a:xfrm>
          <a:prstGeom prst="rect">
            <a:avLst/>
          </a:prstGeom>
          <a:noFill/>
          <a:ln>
            <a:noFill/>
          </a:ln>
        </p:spPr>
      </p:pic>
    </p:spTree>
    <p:extLst>
      <p:ext uri="{BB962C8B-B14F-4D97-AF65-F5344CB8AC3E}">
        <p14:creationId xmlns:p14="http://schemas.microsoft.com/office/powerpoint/2010/main" val="4234494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Ou placer le CSS ?</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Nous allons maintenant finalement devoir lier notre fichier CSS à notre fichier HTML. Pour cela, nous allons utiliser un nouvel élément HTML : l’élément </a:t>
            </a:r>
            <a:r>
              <a:rPr lang="fr-FR" dirty="0" err="1"/>
              <a:t>link</a:t>
            </a:r>
            <a:r>
              <a:rPr lang="fr-FR" dirty="0"/>
              <a:t> (« lien », en français).</a:t>
            </a:r>
          </a:p>
          <a:p>
            <a:pPr lvl="0">
              <a:spcBef>
                <a:spcPts val="1600"/>
              </a:spcBef>
              <a:buClr>
                <a:schemeClr val="dk1"/>
              </a:buClr>
              <a:buSzPts val="1100"/>
            </a:pPr>
            <a:r>
              <a:rPr lang="fr-FR" dirty="0"/>
              <a:t>Cet élément va avoir besoin de deux attributs : rel, qui va préciser le type de fichier (dans notre cas, ce sera « </a:t>
            </a:r>
            <a:r>
              <a:rPr lang="fr-FR" dirty="0" err="1"/>
              <a:t>stylesheet</a:t>
            </a:r>
            <a:r>
              <a:rPr lang="fr-FR" dirty="0"/>
              <a:t> » pour feuille de style) et un attribut href qui va indiquer l’adresse relative du fichier CSS.</a:t>
            </a:r>
          </a:p>
          <a:p>
            <a:pPr lvl="0">
              <a:spcBef>
                <a:spcPts val="1600"/>
              </a:spcBef>
              <a:buClr>
                <a:schemeClr val="dk1"/>
              </a:buClr>
              <a:buSzPts val="1100"/>
            </a:pPr>
            <a:r>
              <a:rPr lang="fr-FR" dirty="0"/>
              <a:t>On va placer l’élément </a:t>
            </a:r>
            <a:r>
              <a:rPr lang="fr-FR" dirty="0" err="1"/>
              <a:t>link</a:t>
            </a:r>
            <a:r>
              <a:rPr lang="fr-FR" dirty="0"/>
              <a:t> dans l’élément </a:t>
            </a:r>
            <a:r>
              <a:rPr lang="fr-FR" dirty="0" err="1"/>
              <a:t>head</a:t>
            </a:r>
            <a:r>
              <a:rPr lang="fr-FR" dirty="0"/>
              <a:t> de notre fichier HTML. Cet élément prend la forme d’une balise orpheline.</a:t>
            </a:r>
          </a:p>
        </p:txBody>
      </p:sp>
      <p:pic>
        <p:nvPicPr>
          <p:cNvPr id="6" name="Google Shape;517;p79">
            <a:extLst>
              <a:ext uri="{FF2B5EF4-FFF2-40B4-BE49-F238E27FC236}">
                <a16:creationId xmlns:a16="http://schemas.microsoft.com/office/drawing/2014/main" id="{ACFFA71B-1D02-E549-9FAB-07EEC19BAD63}"/>
              </a:ext>
            </a:extLst>
          </p:cNvPr>
          <p:cNvPicPr preferRelativeResize="0"/>
          <p:nvPr/>
        </p:nvPicPr>
        <p:blipFill>
          <a:blip r:embed="rId2">
            <a:alphaModFix/>
          </a:blip>
          <a:stretch>
            <a:fillRect/>
          </a:stretch>
        </p:blipFill>
        <p:spPr>
          <a:xfrm>
            <a:off x="608547" y="3566957"/>
            <a:ext cx="4627625" cy="1900400"/>
          </a:xfrm>
          <a:prstGeom prst="rect">
            <a:avLst/>
          </a:prstGeom>
          <a:noFill/>
          <a:ln>
            <a:noFill/>
          </a:ln>
        </p:spPr>
      </p:pic>
      <p:pic>
        <p:nvPicPr>
          <p:cNvPr id="8" name="Google Shape;518;p79">
            <a:extLst>
              <a:ext uri="{FF2B5EF4-FFF2-40B4-BE49-F238E27FC236}">
                <a16:creationId xmlns:a16="http://schemas.microsoft.com/office/drawing/2014/main" id="{EBB87FFF-A508-A1AF-07CD-EF96F956D886}"/>
              </a:ext>
            </a:extLst>
          </p:cNvPr>
          <p:cNvPicPr preferRelativeResize="0"/>
          <p:nvPr/>
        </p:nvPicPr>
        <p:blipFill rotWithShape="1">
          <a:blip r:embed="rId3">
            <a:alphaModFix/>
          </a:blip>
          <a:srcRect t="23129"/>
          <a:stretch/>
        </p:blipFill>
        <p:spPr>
          <a:xfrm>
            <a:off x="4736535" y="4204809"/>
            <a:ext cx="3777124" cy="732153"/>
          </a:xfrm>
          <a:prstGeom prst="rect">
            <a:avLst/>
          </a:prstGeom>
          <a:noFill/>
          <a:ln>
            <a:noFill/>
          </a:ln>
        </p:spPr>
      </p:pic>
    </p:spTree>
    <p:extLst>
      <p:ext uri="{BB962C8B-B14F-4D97-AF65-F5344CB8AC3E}">
        <p14:creationId xmlns:p14="http://schemas.microsoft.com/office/powerpoint/2010/main" val="2264441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Commentaires</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Tout comme nous avons vu qu’on pouvait écrire des commentaires en HTML, nous allons également pouvoir commenter notre code CSS.</a:t>
            </a:r>
          </a:p>
          <a:p>
            <a:pPr lvl="0">
              <a:spcBef>
                <a:spcPts val="1600"/>
              </a:spcBef>
              <a:buClr>
                <a:schemeClr val="dk1"/>
              </a:buClr>
              <a:buSzPts val="1100"/>
            </a:pPr>
            <a:r>
              <a:rPr lang="fr-FR" dirty="0"/>
              <a:t>Les commentaires n’influent une nouvelle fois en rien sur le code et ne sont pas visibles par les utilisateurs.</a:t>
            </a:r>
          </a:p>
          <a:p>
            <a:pPr lvl="0">
              <a:spcBef>
                <a:spcPts val="1600"/>
              </a:spcBef>
              <a:buClr>
                <a:schemeClr val="dk1"/>
              </a:buClr>
              <a:buSzPts val="1100"/>
            </a:pPr>
            <a:r>
              <a:rPr lang="fr-FR" dirty="0"/>
              <a:t>Commenter le code CSS n’est pas une option : cela va très vite devenir indispensable car vous allez vous rendre compte que les fichiers CSS s’allongent très très vite.</a:t>
            </a:r>
          </a:p>
          <a:p>
            <a:pPr lvl="0">
              <a:spcBef>
                <a:spcPts val="1600"/>
              </a:spcBef>
              <a:spcAft>
                <a:spcPts val="1600"/>
              </a:spcAft>
            </a:pPr>
            <a:r>
              <a:rPr lang="fr-FR" dirty="0"/>
              <a:t>La syntaxe des commentaires en CSS est totalement différente de celle des commentaires en HTML.</a:t>
            </a:r>
          </a:p>
        </p:txBody>
      </p:sp>
      <p:pic>
        <p:nvPicPr>
          <p:cNvPr id="7" name="Google Shape;525;p80">
            <a:extLst>
              <a:ext uri="{FF2B5EF4-FFF2-40B4-BE49-F238E27FC236}">
                <a16:creationId xmlns:a16="http://schemas.microsoft.com/office/drawing/2014/main" id="{DAFDA922-89BF-40E5-4430-7A6AD390EA69}"/>
              </a:ext>
            </a:extLst>
          </p:cNvPr>
          <p:cNvPicPr preferRelativeResize="0"/>
          <p:nvPr/>
        </p:nvPicPr>
        <p:blipFill>
          <a:blip r:embed="rId2">
            <a:alphaModFix/>
          </a:blip>
          <a:stretch>
            <a:fillRect/>
          </a:stretch>
        </p:blipFill>
        <p:spPr>
          <a:xfrm>
            <a:off x="2312023" y="3494248"/>
            <a:ext cx="4386949" cy="1548725"/>
          </a:xfrm>
          <a:prstGeom prst="rect">
            <a:avLst/>
          </a:prstGeom>
          <a:noFill/>
          <a:ln>
            <a:noFill/>
          </a:ln>
        </p:spPr>
      </p:pic>
    </p:spTree>
    <p:extLst>
      <p:ext uri="{BB962C8B-B14F-4D97-AF65-F5344CB8AC3E}">
        <p14:creationId xmlns:p14="http://schemas.microsoft.com/office/powerpoint/2010/main" val="3035210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Indentation</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Indenter en CSS est également très important afin de conserver le plus de clarté possible dans son code et de paraître professionnel si un jour vous devez le distribuer.</a:t>
            </a:r>
          </a:p>
          <a:p>
            <a:pPr lvl="0">
              <a:spcBef>
                <a:spcPts val="1600"/>
              </a:spcBef>
              <a:buClr>
                <a:schemeClr val="dk1"/>
              </a:buClr>
              <a:buSzPts val="1100"/>
            </a:pPr>
            <a:r>
              <a:rPr lang="fr-FR" dirty="0"/>
              <a:t>En terme de règles, nous indenterons en général d’une tabulation les différentes déclarations concernant un sélecteur donné.</a:t>
            </a:r>
          </a:p>
          <a:p>
            <a:pPr lvl="0">
              <a:spcBef>
                <a:spcPts val="1600"/>
              </a:spcBef>
              <a:buClr>
                <a:schemeClr val="dk1"/>
              </a:buClr>
              <a:buSzPts val="1100"/>
            </a:pPr>
            <a:r>
              <a:rPr lang="fr-FR" dirty="0"/>
              <a:t>Pour plus de lisibilité, nous retournerons également à la ligne après chaque déclaration. Notez que cela augmentera de façon très minime le temps d’exécution du code et donc le temps d’affichage de la page.</a:t>
            </a:r>
          </a:p>
          <a:p>
            <a:pPr lvl="0">
              <a:spcBef>
                <a:spcPts val="1600"/>
              </a:spcBef>
              <a:buClr>
                <a:schemeClr val="dk1"/>
              </a:buClr>
              <a:buSzPts val="1100"/>
            </a:pPr>
            <a:r>
              <a:rPr lang="fr-FR" dirty="0"/>
              <a:t>Cependant, en phase de développement tout au moins, il est essentiel de conserver un code aéré et propre. Vous pourrez toujours le compresser par la suite ; de nombreux outils existent sur le web pour cela.</a:t>
            </a:r>
          </a:p>
        </p:txBody>
      </p:sp>
    </p:spTree>
    <p:extLst>
      <p:ext uri="{BB962C8B-B14F-4D97-AF65-F5344CB8AC3E}">
        <p14:creationId xmlns:p14="http://schemas.microsoft.com/office/powerpoint/2010/main" val="895204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éléments</a:t>
            </a:r>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904871"/>
            <a:ext cx="8242789" cy="1670529"/>
          </a:xfrm>
        </p:spPr>
        <p:txBody>
          <a:bodyPr/>
          <a:lstStyle/>
          <a:p>
            <a:pPr lvl="0"/>
            <a:r>
              <a:rPr lang="fr-FR" dirty="0"/>
              <a:t>Le langage HTML tout entier repose sur l’utilisation d’éléments. Si vous comprenez bien ce qu’est un élément, vous comprenez le HTML.</a:t>
            </a:r>
          </a:p>
          <a:p>
            <a:pPr lvl="0"/>
            <a:r>
              <a:rPr lang="fr-FR" dirty="0"/>
              <a:t>Nous allons utiliser les éléments en HTML pour structurer du contenu, pour lui donner du sens. Selon l’élément utilisé, le navigateur va reconnaître le contenu comme étant de telle ou telle nature.</a:t>
            </a:r>
          </a:p>
          <a:p>
            <a:pPr lvl="0"/>
            <a:r>
              <a:rPr lang="fr-FR" dirty="0"/>
              <a:t>Ainsi, on va utiliser des éléments pour définir un paragraphe ou un titre par exemple, ou encore pour insérer une image ou une vidéo dans un document. L’élément p, par exemple sert à définir un paragraphe.</a:t>
            </a:r>
          </a:p>
        </p:txBody>
      </p:sp>
      <p:sp>
        <p:nvSpPr>
          <p:cNvPr id="9" name="Espace réservé du texte 8">
            <a:extLst>
              <a:ext uri="{FF2B5EF4-FFF2-40B4-BE49-F238E27FC236}">
                <a16:creationId xmlns:a16="http://schemas.microsoft.com/office/drawing/2014/main" id="{5907313E-F9A3-6602-5CBB-96F3802FA083}"/>
              </a:ext>
            </a:extLst>
          </p:cNvPr>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3387117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 dirty="0"/>
              <a:t>Sélecteurs de type élément</a:t>
            </a:r>
            <a:endParaRPr lang="fr-FR" dirty="0"/>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pPr>
            <a:r>
              <a:rPr lang="fr-FR" dirty="0"/>
              <a:t>Le sélecteur p va cibler tous les éléments p (c’est-à-dire tous les paragraphes) d’une page HTML.</a:t>
            </a:r>
          </a:p>
          <a:p>
            <a:pPr lvl="0">
              <a:spcBef>
                <a:spcPts val="1600"/>
              </a:spcBef>
              <a:spcAft>
                <a:spcPts val="1600"/>
              </a:spcAft>
            </a:pPr>
            <a:r>
              <a:rPr lang="fr-FR" dirty="0"/>
              <a:t>Le sélecteur CSS h1 va nous permettre d’appliquer des styles à notre titre h1 ; le sélecteur a va nous permettre de mettre en forme nos liens, etc.</a:t>
            </a:r>
          </a:p>
        </p:txBody>
      </p:sp>
      <p:pic>
        <p:nvPicPr>
          <p:cNvPr id="6" name="Google Shape;538;p82">
            <a:extLst>
              <a:ext uri="{FF2B5EF4-FFF2-40B4-BE49-F238E27FC236}">
                <a16:creationId xmlns:a16="http://schemas.microsoft.com/office/drawing/2014/main" id="{165F1C2C-8C74-04C0-4AFB-49C73A44882C}"/>
              </a:ext>
            </a:extLst>
          </p:cNvPr>
          <p:cNvPicPr preferRelativeResize="0"/>
          <p:nvPr/>
        </p:nvPicPr>
        <p:blipFill>
          <a:blip r:embed="rId2">
            <a:alphaModFix/>
          </a:blip>
          <a:stretch>
            <a:fillRect/>
          </a:stretch>
        </p:blipFill>
        <p:spPr>
          <a:xfrm>
            <a:off x="336638" y="2757957"/>
            <a:ext cx="4568951" cy="1645875"/>
          </a:xfrm>
          <a:prstGeom prst="rect">
            <a:avLst/>
          </a:prstGeom>
          <a:noFill/>
          <a:ln>
            <a:noFill/>
          </a:ln>
        </p:spPr>
      </p:pic>
      <p:pic>
        <p:nvPicPr>
          <p:cNvPr id="7" name="Google Shape;539;p82">
            <a:extLst>
              <a:ext uri="{FF2B5EF4-FFF2-40B4-BE49-F238E27FC236}">
                <a16:creationId xmlns:a16="http://schemas.microsoft.com/office/drawing/2014/main" id="{23C60C42-40E9-3822-25BB-C0BE6AF99ECB}"/>
              </a:ext>
            </a:extLst>
          </p:cNvPr>
          <p:cNvPicPr preferRelativeResize="0"/>
          <p:nvPr/>
        </p:nvPicPr>
        <p:blipFill>
          <a:blip r:embed="rId3">
            <a:alphaModFix/>
          </a:blip>
          <a:stretch>
            <a:fillRect/>
          </a:stretch>
        </p:blipFill>
        <p:spPr>
          <a:xfrm>
            <a:off x="4984738" y="2757957"/>
            <a:ext cx="3872499" cy="1696300"/>
          </a:xfrm>
          <a:prstGeom prst="rect">
            <a:avLst/>
          </a:prstGeom>
          <a:noFill/>
          <a:ln>
            <a:noFill/>
          </a:ln>
        </p:spPr>
      </p:pic>
      <p:pic>
        <p:nvPicPr>
          <p:cNvPr id="8" name="Google Shape;540;p82">
            <a:extLst>
              <a:ext uri="{FF2B5EF4-FFF2-40B4-BE49-F238E27FC236}">
                <a16:creationId xmlns:a16="http://schemas.microsoft.com/office/drawing/2014/main" id="{C2A9C214-BA61-D18A-F1C7-CA8C9090D6E8}"/>
              </a:ext>
            </a:extLst>
          </p:cNvPr>
          <p:cNvPicPr preferRelativeResize="0"/>
          <p:nvPr/>
        </p:nvPicPr>
        <p:blipFill rotWithShape="1">
          <a:blip r:embed="rId4">
            <a:alphaModFix/>
          </a:blip>
          <a:srcRect t="24522"/>
          <a:stretch/>
        </p:blipFill>
        <p:spPr>
          <a:xfrm>
            <a:off x="293541" y="4754880"/>
            <a:ext cx="4726622" cy="925302"/>
          </a:xfrm>
          <a:prstGeom prst="rect">
            <a:avLst/>
          </a:prstGeom>
          <a:noFill/>
          <a:ln>
            <a:noFill/>
          </a:ln>
        </p:spPr>
      </p:pic>
    </p:spTree>
    <p:extLst>
      <p:ext uri="{BB962C8B-B14F-4D97-AF65-F5344CB8AC3E}">
        <p14:creationId xmlns:p14="http://schemas.microsoft.com/office/powerpoint/2010/main" val="1851161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 dirty="0"/>
              <a:t>Appliquer un style à différents types d’éléments</a:t>
            </a:r>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612267"/>
            <a:ext cx="8242789" cy="2656344"/>
          </a:xfrm>
        </p:spPr>
        <p:txBody>
          <a:bodyPr/>
          <a:lstStyle/>
          <a:p>
            <a:pPr lvl="0">
              <a:spcBef>
                <a:spcPts val="0"/>
              </a:spcBef>
              <a:buClr>
                <a:schemeClr val="dk1"/>
              </a:buClr>
              <a:buSzPts val="1100"/>
            </a:pPr>
            <a:r>
              <a:rPr lang="fr-FR" dirty="0"/>
              <a:t>Le CSS va nous permettre de regrouper différents types d’éléments (par exemple h1 et p) afin de leur appliquer le même style à tous d’un coup.</a:t>
            </a:r>
          </a:p>
          <a:p>
            <a:pPr lvl="0">
              <a:spcBef>
                <a:spcPts val="1600"/>
              </a:spcBef>
              <a:buClr>
                <a:schemeClr val="dk1"/>
              </a:buClr>
              <a:buSzPts val="1100"/>
            </a:pPr>
            <a:r>
              <a:rPr lang="fr-FR" dirty="0"/>
              <a:t>Pour faire cela, c’est très simple, il suffit de séparer les différents sélecteurs représentant les éléments auxquels on souhaite appliquer un style CSS particulier par une virgule.</a:t>
            </a:r>
          </a:p>
          <a:p>
            <a:pPr lvl="0">
              <a:spcBef>
                <a:spcPts val="1600"/>
              </a:spcBef>
              <a:spcAft>
                <a:spcPts val="1600"/>
              </a:spcAft>
            </a:pPr>
            <a:endParaRPr lang="fr-FR" dirty="0"/>
          </a:p>
        </p:txBody>
      </p:sp>
      <p:pic>
        <p:nvPicPr>
          <p:cNvPr id="9" name="Google Shape;547;p83">
            <a:extLst>
              <a:ext uri="{FF2B5EF4-FFF2-40B4-BE49-F238E27FC236}">
                <a16:creationId xmlns:a16="http://schemas.microsoft.com/office/drawing/2014/main" id="{D29274B2-0A54-A5E6-8361-E702F3DE21D2}"/>
              </a:ext>
            </a:extLst>
          </p:cNvPr>
          <p:cNvPicPr preferRelativeResize="0"/>
          <p:nvPr/>
        </p:nvPicPr>
        <p:blipFill>
          <a:blip r:embed="rId2">
            <a:alphaModFix/>
          </a:blip>
          <a:stretch>
            <a:fillRect/>
          </a:stretch>
        </p:blipFill>
        <p:spPr>
          <a:xfrm>
            <a:off x="295075" y="3255331"/>
            <a:ext cx="4415174" cy="1927650"/>
          </a:xfrm>
          <a:prstGeom prst="rect">
            <a:avLst/>
          </a:prstGeom>
          <a:noFill/>
          <a:ln>
            <a:noFill/>
          </a:ln>
        </p:spPr>
      </p:pic>
      <p:pic>
        <p:nvPicPr>
          <p:cNvPr id="10" name="Google Shape;548;p83">
            <a:extLst>
              <a:ext uri="{FF2B5EF4-FFF2-40B4-BE49-F238E27FC236}">
                <a16:creationId xmlns:a16="http://schemas.microsoft.com/office/drawing/2014/main" id="{F81D01D1-9DDC-B2F5-3629-8C75430806CB}"/>
              </a:ext>
            </a:extLst>
          </p:cNvPr>
          <p:cNvPicPr preferRelativeResize="0"/>
          <p:nvPr/>
        </p:nvPicPr>
        <p:blipFill>
          <a:blip r:embed="rId3">
            <a:alphaModFix/>
          </a:blip>
          <a:stretch>
            <a:fillRect/>
          </a:stretch>
        </p:blipFill>
        <p:spPr>
          <a:xfrm>
            <a:off x="4828100" y="3255335"/>
            <a:ext cx="3987575" cy="373475"/>
          </a:xfrm>
          <a:prstGeom prst="rect">
            <a:avLst/>
          </a:prstGeom>
          <a:noFill/>
          <a:ln>
            <a:noFill/>
          </a:ln>
        </p:spPr>
      </p:pic>
      <p:pic>
        <p:nvPicPr>
          <p:cNvPr id="11" name="Google Shape;549;p83">
            <a:extLst>
              <a:ext uri="{FF2B5EF4-FFF2-40B4-BE49-F238E27FC236}">
                <a16:creationId xmlns:a16="http://schemas.microsoft.com/office/drawing/2014/main" id="{14767A46-F02A-0C4D-4AF0-1CE7DA219A1D}"/>
              </a:ext>
            </a:extLst>
          </p:cNvPr>
          <p:cNvPicPr preferRelativeResize="0"/>
          <p:nvPr/>
        </p:nvPicPr>
        <p:blipFill rotWithShape="1">
          <a:blip r:embed="rId4">
            <a:alphaModFix/>
          </a:blip>
          <a:srcRect t="17461"/>
          <a:stretch/>
        </p:blipFill>
        <p:spPr>
          <a:xfrm>
            <a:off x="4828100" y="4163334"/>
            <a:ext cx="3987575" cy="1019639"/>
          </a:xfrm>
          <a:prstGeom prst="rect">
            <a:avLst/>
          </a:prstGeom>
          <a:noFill/>
          <a:ln>
            <a:noFill/>
          </a:ln>
        </p:spPr>
      </p:pic>
    </p:spTree>
    <p:extLst>
      <p:ext uri="{BB962C8B-B14F-4D97-AF65-F5344CB8AC3E}">
        <p14:creationId xmlns:p14="http://schemas.microsoft.com/office/powerpoint/2010/main" val="1624676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Attributs ID et Classes</a:t>
            </a:r>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778522"/>
            <a:ext cx="8242789" cy="2656344"/>
          </a:xfrm>
        </p:spPr>
        <p:txBody>
          <a:bodyPr/>
          <a:lstStyle/>
          <a:p>
            <a:pPr lvl="0">
              <a:spcBef>
                <a:spcPts val="0"/>
              </a:spcBef>
              <a:buClr>
                <a:schemeClr val="dk1"/>
              </a:buClr>
              <a:buSzPts val="1100"/>
            </a:pPr>
            <a:r>
              <a:rPr lang="fr-FR" dirty="0"/>
              <a:t>Les sélecteurs #id et .class vont nous permettre de cibler un élément en particulier plutôt qu’un type d’élément.</a:t>
            </a:r>
          </a:p>
          <a:p>
            <a:pPr lvl="0">
              <a:spcBef>
                <a:spcPts val="1600"/>
              </a:spcBef>
              <a:buClr>
                <a:schemeClr val="dk1"/>
              </a:buClr>
              <a:buSzPts val="1100"/>
            </a:pPr>
            <a:r>
              <a:rPr lang="fr-FR" dirty="0"/>
              <a:t>Nous allons tout simplement écrire nos attributs id et / ou class à l’intérieur de la balise ouvrante d’un élément HTML et leur attribuer une valeur.</a:t>
            </a:r>
          </a:p>
          <a:p>
            <a:pPr lvl="0">
              <a:spcBef>
                <a:spcPts val="1600"/>
              </a:spcBef>
              <a:spcAft>
                <a:spcPts val="1600"/>
              </a:spcAft>
            </a:pPr>
            <a:endParaRPr lang="fr-FR" dirty="0"/>
          </a:p>
          <a:p>
            <a:pPr lvl="0">
              <a:spcBef>
                <a:spcPts val="1600"/>
              </a:spcBef>
              <a:spcAft>
                <a:spcPts val="1600"/>
              </a:spcAft>
            </a:pPr>
            <a:endParaRPr lang="fr-FR" dirty="0"/>
          </a:p>
        </p:txBody>
      </p:sp>
      <p:pic>
        <p:nvPicPr>
          <p:cNvPr id="8" name="Google Shape;562;p85">
            <a:extLst>
              <a:ext uri="{FF2B5EF4-FFF2-40B4-BE49-F238E27FC236}">
                <a16:creationId xmlns:a16="http://schemas.microsoft.com/office/drawing/2014/main" id="{C290F302-0794-BD12-07F2-4425583400C2}"/>
              </a:ext>
            </a:extLst>
          </p:cNvPr>
          <p:cNvPicPr preferRelativeResize="0"/>
          <p:nvPr/>
        </p:nvPicPr>
        <p:blipFill>
          <a:blip r:embed="rId2">
            <a:alphaModFix/>
          </a:blip>
          <a:stretch>
            <a:fillRect/>
          </a:stretch>
        </p:blipFill>
        <p:spPr>
          <a:xfrm>
            <a:off x="318294" y="3048266"/>
            <a:ext cx="4260299" cy="1866183"/>
          </a:xfrm>
          <a:prstGeom prst="rect">
            <a:avLst/>
          </a:prstGeom>
          <a:noFill/>
          <a:ln>
            <a:noFill/>
          </a:ln>
        </p:spPr>
      </p:pic>
      <p:pic>
        <p:nvPicPr>
          <p:cNvPr id="12" name="Google Shape;563;p85">
            <a:extLst>
              <a:ext uri="{FF2B5EF4-FFF2-40B4-BE49-F238E27FC236}">
                <a16:creationId xmlns:a16="http://schemas.microsoft.com/office/drawing/2014/main" id="{C0F2A600-E349-96D3-7FCC-363C7DB41E70}"/>
              </a:ext>
            </a:extLst>
          </p:cNvPr>
          <p:cNvPicPr preferRelativeResize="0"/>
          <p:nvPr/>
        </p:nvPicPr>
        <p:blipFill>
          <a:blip r:embed="rId3">
            <a:alphaModFix/>
          </a:blip>
          <a:stretch>
            <a:fillRect/>
          </a:stretch>
        </p:blipFill>
        <p:spPr>
          <a:xfrm>
            <a:off x="4702844" y="3048261"/>
            <a:ext cx="4136049" cy="1102525"/>
          </a:xfrm>
          <a:prstGeom prst="rect">
            <a:avLst/>
          </a:prstGeom>
          <a:noFill/>
          <a:ln>
            <a:noFill/>
          </a:ln>
        </p:spPr>
      </p:pic>
      <p:pic>
        <p:nvPicPr>
          <p:cNvPr id="13" name="Google Shape;564;p85">
            <a:extLst>
              <a:ext uri="{FF2B5EF4-FFF2-40B4-BE49-F238E27FC236}">
                <a16:creationId xmlns:a16="http://schemas.microsoft.com/office/drawing/2014/main" id="{8F1D0D9B-42B9-5B69-9E85-12F8677CBEA2}"/>
              </a:ext>
            </a:extLst>
          </p:cNvPr>
          <p:cNvPicPr preferRelativeResize="0"/>
          <p:nvPr/>
        </p:nvPicPr>
        <p:blipFill rotWithShape="1">
          <a:blip r:embed="rId4">
            <a:alphaModFix/>
          </a:blip>
          <a:srcRect t="23663"/>
          <a:stretch/>
        </p:blipFill>
        <p:spPr>
          <a:xfrm>
            <a:off x="4702844" y="4605251"/>
            <a:ext cx="4136049" cy="950843"/>
          </a:xfrm>
          <a:prstGeom prst="rect">
            <a:avLst/>
          </a:prstGeom>
          <a:noFill/>
          <a:ln>
            <a:noFill/>
          </a:ln>
        </p:spPr>
      </p:pic>
    </p:spTree>
    <p:extLst>
      <p:ext uri="{BB962C8B-B14F-4D97-AF65-F5344CB8AC3E}">
        <p14:creationId xmlns:p14="http://schemas.microsoft.com/office/powerpoint/2010/main" val="570124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 dirty="0"/>
              <a:t>Class et id : différences et utilisation avancée</a:t>
            </a:r>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778522"/>
            <a:ext cx="8242789" cy="2656344"/>
          </a:xfrm>
        </p:spPr>
        <p:txBody>
          <a:bodyPr/>
          <a:lstStyle/>
          <a:p>
            <a:pPr lvl="0">
              <a:spcBef>
                <a:spcPts val="0"/>
              </a:spcBef>
            </a:pPr>
            <a:r>
              <a:rPr lang="fr-FR" dirty="0"/>
              <a:t>Il existe une différence notable entre les deux attributs class et id : chaque id doit avoir une valeur unique tandis que plusieurs attributs class peuvent posséder la même valeur.</a:t>
            </a:r>
          </a:p>
          <a:p>
            <a:pPr lvl="0">
              <a:spcBef>
                <a:spcPts val="1600"/>
              </a:spcBef>
              <a:spcAft>
                <a:spcPts val="1600"/>
              </a:spcAft>
            </a:pPr>
            <a:r>
              <a:rPr lang="fr-FR" dirty="0"/>
              <a:t>Il est donc strictement interdit de donner la même valeur à deux id différents dans une même page HTML. En revanche, on peut tout à fait attribuer la même valeur à plusieurs attributs class </a:t>
            </a:r>
            <a:r>
              <a:rPr lang="fr-FR" dirty="0" err="1"/>
              <a:t>appartennant</a:t>
            </a:r>
            <a:r>
              <a:rPr lang="fr-FR" dirty="0"/>
              <a:t> à différents éléments HTML.</a:t>
            </a:r>
          </a:p>
        </p:txBody>
      </p:sp>
      <p:pic>
        <p:nvPicPr>
          <p:cNvPr id="9" name="Google Shape;571;p86">
            <a:extLst>
              <a:ext uri="{FF2B5EF4-FFF2-40B4-BE49-F238E27FC236}">
                <a16:creationId xmlns:a16="http://schemas.microsoft.com/office/drawing/2014/main" id="{29E63BF9-B336-E1A1-C950-2C7EB8BF18C6}"/>
              </a:ext>
            </a:extLst>
          </p:cNvPr>
          <p:cNvPicPr preferRelativeResize="0"/>
          <p:nvPr/>
        </p:nvPicPr>
        <p:blipFill>
          <a:blip r:embed="rId2">
            <a:alphaModFix/>
          </a:blip>
          <a:stretch>
            <a:fillRect/>
          </a:stretch>
        </p:blipFill>
        <p:spPr>
          <a:xfrm>
            <a:off x="311701" y="3154561"/>
            <a:ext cx="4260299" cy="1982822"/>
          </a:xfrm>
          <a:prstGeom prst="rect">
            <a:avLst/>
          </a:prstGeom>
          <a:noFill/>
          <a:ln>
            <a:noFill/>
          </a:ln>
        </p:spPr>
      </p:pic>
      <p:pic>
        <p:nvPicPr>
          <p:cNvPr id="10" name="Google Shape;572;p86">
            <a:extLst>
              <a:ext uri="{FF2B5EF4-FFF2-40B4-BE49-F238E27FC236}">
                <a16:creationId xmlns:a16="http://schemas.microsoft.com/office/drawing/2014/main" id="{413C37A0-1A8D-5A8A-B674-C2C09368A76F}"/>
              </a:ext>
            </a:extLst>
          </p:cNvPr>
          <p:cNvPicPr preferRelativeResize="0"/>
          <p:nvPr/>
        </p:nvPicPr>
        <p:blipFill>
          <a:blip r:embed="rId3">
            <a:alphaModFix/>
          </a:blip>
          <a:stretch>
            <a:fillRect/>
          </a:stretch>
        </p:blipFill>
        <p:spPr>
          <a:xfrm>
            <a:off x="4688251" y="3154558"/>
            <a:ext cx="4144049" cy="1104675"/>
          </a:xfrm>
          <a:prstGeom prst="rect">
            <a:avLst/>
          </a:prstGeom>
          <a:noFill/>
          <a:ln>
            <a:noFill/>
          </a:ln>
        </p:spPr>
      </p:pic>
      <p:pic>
        <p:nvPicPr>
          <p:cNvPr id="11" name="Google Shape;573;p86">
            <a:extLst>
              <a:ext uri="{FF2B5EF4-FFF2-40B4-BE49-F238E27FC236}">
                <a16:creationId xmlns:a16="http://schemas.microsoft.com/office/drawing/2014/main" id="{47F1B0B7-611E-D9FF-CBCF-3147EBA239B7}"/>
              </a:ext>
            </a:extLst>
          </p:cNvPr>
          <p:cNvPicPr preferRelativeResize="0"/>
          <p:nvPr/>
        </p:nvPicPr>
        <p:blipFill rotWithShape="1">
          <a:blip r:embed="rId4">
            <a:alphaModFix/>
          </a:blip>
          <a:srcRect t="24502"/>
          <a:stretch/>
        </p:blipFill>
        <p:spPr>
          <a:xfrm>
            <a:off x="4688251" y="4680065"/>
            <a:ext cx="4144049" cy="969257"/>
          </a:xfrm>
          <a:prstGeom prst="rect">
            <a:avLst/>
          </a:prstGeom>
          <a:noFill/>
          <a:ln>
            <a:noFill/>
          </a:ln>
        </p:spPr>
      </p:pic>
    </p:spTree>
    <p:extLst>
      <p:ext uri="{BB962C8B-B14F-4D97-AF65-F5344CB8AC3E}">
        <p14:creationId xmlns:p14="http://schemas.microsoft.com/office/powerpoint/2010/main" val="304536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CSS</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 dirty="0"/>
              <a:t>Class et id : différences et utilisation avancée</a:t>
            </a:r>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1778522"/>
            <a:ext cx="8242789" cy="2656344"/>
          </a:xfrm>
        </p:spPr>
        <p:txBody>
          <a:bodyPr/>
          <a:lstStyle/>
          <a:p>
            <a:pPr lvl="0">
              <a:spcBef>
                <a:spcPts val="0"/>
              </a:spcBef>
            </a:pPr>
            <a:r>
              <a:rPr lang="fr-FR" dirty="0"/>
              <a:t>Nous allons également pouvoir attribuer un attribut class et un attribut id à un même élément HTML afin de pouvoir lui appliquer un style « semi-général » et un style particulier.</a:t>
            </a:r>
          </a:p>
        </p:txBody>
      </p:sp>
      <p:pic>
        <p:nvPicPr>
          <p:cNvPr id="8" name="Google Shape;580;p87">
            <a:extLst>
              <a:ext uri="{FF2B5EF4-FFF2-40B4-BE49-F238E27FC236}">
                <a16:creationId xmlns:a16="http://schemas.microsoft.com/office/drawing/2014/main" id="{F7129286-0220-9AD5-C9EF-FFBFF55AFD7E}"/>
              </a:ext>
            </a:extLst>
          </p:cNvPr>
          <p:cNvPicPr preferRelativeResize="0"/>
          <p:nvPr/>
        </p:nvPicPr>
        <p:blipFill>
          <a:blip r:embed="rId2">
            <a:alphaModFix/>
          </a:blip>
          <a:stretch>
            <a:fillRect/>
          </a:stretch>
        </p:blipFill>
        <p:spPr>
          <a:xfrm>
            <a:off x="320012" y="3076550"/>
            <a:ext cx="4368624" cy="2165425"/>
          </a:xfrm>
          <a:prstGeom prst="rect">
            <a:avLst/>
          </a:prstGeom>
          <a:noFill/>
          <a:ln>
            <a:noFill/>
          </a:ln>
        </p:spPr>
      </p:pic>
      <p:pic>
        <p:nvPicPr>
          <p:cNvPr id="12" name="Google Shape;581;p87">
            <a:extLst>
              <a:ext uri="{FF2B5EF4-FFF2-40B4-BE49-F238E27FC236}">
                <a16:creationId xmlns:a16="http://schemas.microsoft.com/office/drawing/2014/main" id="{461AB632-AA9C-30F4-90B1-E3B2B9346358}"/>
              </a:ext>
            </a:extLst>
          </p:cNvPr>
          <p:cNvPicPr preferRelativeResize="0"/>
          <p:nvPr/>
        </p:nvPicPr>
        <p:blipFill>
          <a:blip r:embed="rId3">
            <a:alphaModFix/>
          </a:blip>
          <a:stretch>
            <a:fillRect/>
          </a:stretch>
        </p:blipFill>
        <p:spPr>
          <a:xfrm>
            <a:off x="4762012" y="3076545"/>
            <a:ext cx="4078600" cy="1087225"/>
          </a:xfrm>
          <a:prstGeom prst="rect">
            <a:avLst/>
          </a:prstGeom>
          <a:noFill/>
          <a:ln>
            <a:noFill/>
          </a:ln>
        </p:spPr>
      </p:pic>
      <p:pic>
        <p:nvPicPr>
          <p:cNvPr id="13" name="Google Shape;582;p87">
            <a:extLst>
              <a:ext uri="{FF2B5EF4-FFF2-40B4-BE49-F238E27FC236}">
                <a16:creationId xmlns:a16="http://schemas.microsoft.com/office/drawing/2014/main" id="{DB6C5CB0-80B1-505D-2705-A1283F1C38BA}"/>
              </a:ext>
            </a:extLst>
          </p:cNvPr>
          <p:cNvPicPr preferRelativeResize="0"/>
          <p:nvPr/>
        </p:nvPicPr>
        <p:blipFill rotWithShape="1">
          <a:blip r:embed="rId4">
            <a:alphaModFix/>
          </a:blip>
          <a:srcRect t="23043"/>
          <a:stretch/>
        </p:blipFill>
        <p:spPr>
          <a:xfrm>
            <a:off x="4762012" y="4809947"/>
            <a:ext cx="4078600" cy="936212"/>
          </a:xfrm>
          <a:prstGeom prst="rect">
            <a:avLst/>
          </a:prstGeom>
          <a:noFill/>
          <a:ln>
            <a:noFill/>
          </a:ln>
        </p:spPr>
      </p:pic>
    </p:spTree>
    <p:extLst>
      <p:ext uri="{BB962C8B-B14F-4D97-AF65-F5344CB8AC3E}">
        <p14:creationId xmlns:p14="http://schemas.microsoft.com/office/powerpoint/2010/main" val="3752189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balises</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475530"/>
            <a:ext cx="8242789" cy="503347"/>
          </a:xfrm>
        </p:spPr>
        <p:txBody>
          <a:bodyPr/>
          <a:lstStyle/>
          <a:p>
            <a:pPr lvl="0"/>
            <a:r>
              <a:rPr lang="fr-FR" dirty="0"/>
              <a:t>Un élément HTML peut être soit constitué d’une </a:t>
            </a:r>
            <a:r>
              <a:rPr lang="fr-FR" b="1" dirty="0"/>
              <a:t>paire de balises et d’un contenu</a:t>
            </a:r>
            <a:r>
              <a:rPr lang="fr-FR" dirty="0"/>
              <a:t>, soit (plus rarement) d’une </a:t>
            </a:r>
            <a:r>
              <a:rPr lang="fr-FR" b="1" dirty="0"/>
              <a:t>balise unique qu’on dit alors orpheline</a:t>
            </a:r>
            <a:r>
              <a:rPr lang="fr-FR" dirty="0"/>
              <a:t>.</a:t>
            </a:r>
          </a:p>
        </p:txBody>
      </p:sp>
      <p:pic>
        <p:nvPicPr>
          <p:cNvPr id="6" name="Google Shape;115;p22">
            <a:extLst>
              <a:ext uri="{FF2B5EF4-FFF2-40B4-BE49-F238E27FC236}">
                <a16:creationId xmlns:a16="http://schemas.microsoft.com/office/drawing/2014/main" id="{A89F2E52-41C9-A5E4-13E7-070F2B9649BF}"/>
              </a:ext>
            </a:extLst>
          </p:cNvPr>
          <p:cNvPicPr preferRelativeResize="0"/>
          <p:nvPr/>
        </p:nvPicPr>
        <p:blipFill>
          <a:blip r:embed="rId2">
            <a:alphaModFix/>
          </a:blip>
          <a:stretch>
            <a:fillRect/>
          </a:stretch>
        </p:blipFill>
        <p:spPr>
          <a:xfrm>
            <a:off x="236885" y="3688224"/>
            <a:ext cx="4184926" cy="1193975"/>
          </a:xfrm>
          <a:prstGeom prst="rect">
            <a:avLst/>
          </a:prstGeom>
          <a:noFill/>
          <a:ln>
            <a:noFill/>
          </a:ln>
        </p:spPr>
      </p:pic>
      <p:pic>
        <p:nvPicPr>
          <p:cNvPr id="7" name="Google Shape;116;p22">
            <a:extLst>
              <a:ext uri="{FF2B5EF4-FFF2-40B4-BE49-F238E27FC236}">
                <a16:creationId xmlns:a16="http://schemas.microsoft.com/office/drawing/2014/main" id="{E8057558-98E8-D900-B275-12E0D5CF0027}"/>
              </a:ext>
            </a:extLst>
          </p:cNvPr>
          <p:cNvPicPr preferRelativeResize="0"/>
          <p:nvPr/>
        </p:nvPicPr>
        <p:blipFill>
          <a:blip r:embed="rId3">
            <a:alphaModFix/>
          </a:blip>
          <a:stretch>
            <a:fillRect/>
          </a:stretch>
        </p:blipFill>
        <p:spPr>
          <a:xfrm>
            <a:off x="4716622" y="3684068"/>
            <a:ext cx="4184941" cy="1193975"/>
          </a:xfrm>
          <a:prstGeom prst="rect">
            <a:avLst/>
          </a:prstGeom>
          <a:noFill/>
          <a:ln>
            <a:noFill/>
          </a:ln>
        </p:spPr>
      </p:pic>
      <p:sp>
        <p:nvSpPr>
          <p:cNvPr id="10" name="Espace réservé du texte 9">
            <a:extLst>
              <a:ext uri="{FF2B5EF4-FFF2-40B4-BE49-F238E27FC236}">
                <a16:creationId xmlns:a16="http://schemas.microsoft.com/office/drawing/2014/main" id="{5DDEF6A4-1CDB-9715-6207-A792CB595F93}"/>
              </a:ext>
            </a:extLst>
          </p:cNvPr>
          <p:cNvSpPr>
            <a:spLocks noGrp="1"/>
          </p:cNvSpPr>
          <p:nvPr>
            <p:ph type="body" sz="quarter" idx="14"/>
          </p:nvPr>
        </p:nvSpPr>
        <p:spPr/>
        <p:txBody>
          <a:bodyPr/>
          <a:lstStyle/>
          <a:p>
            <a:endParaRPr lang="fr-FR"/>
          </a:p>
        </p:txBody>
      </p:sp>
    </p:spTree>
    <p:extLst>
      <p:ext uri="{BB962C8B-B14F-4D97-AF65-F5344CB8AC3E}">
        <p14:creationId xmlns:p14="http://schemas.microsoft.com/office/powerpoint/2010/main" val="205807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EA908-69E5-1B64-2A68-1B47F8E92880}"/>
              </a:ext>
            </a:extLst>
          </p:cNvPr>
          <p:cNvSpPr>
            <a:spLocks noGrp="1"/>
          </p:cNvSpPr>
          <p:nvPr>
            <p:ph type="title"/>
          </p:nvPr>
        </p:nvSpPr>
        <p:spPr/>
        <p:txBody>
          <a:bodyPr>
            <a:normAutofit fontScale="90000"/>
          </a:bodyPr>
          <a:lstStyle/>
          <a:p>
            <a:r>
              <a:rPr lang="fr-FR" dirty="0"/>
              <a:t>HTML</a:t>
            </a:r>
          </a:p>
        </p:txBody>
      </p:sp>
      <p:sp>
        <p:nvSpPr>
          <p:cNvPr id="4" name="Espace réservé du texte 3">
            <a:extLst>
              <a:ext uri="{FF2B5EF4-FFF2-40B4-BE49-F238E27FC236}">
                <a16:creationId xmlns:a16="http://schemas.microsoft.com/office/drawing/2014/main" id="{44BA940C-57AF-356A-B33F-76EBD4C5F02B}"/>
              </a:ext>
            </a:extLst>
          </p:cNvPr>
          <p:cNvSpPr>
            <a:spLocks noGrp="1"/>
          </p:cNvSpPr>
          <p:nvPr>
            <p:ph type="body" sz="quarter" idx="16"/>
          </p:nvPr>
        </p:nvSpPr>
        <p:spPr/>
        <p:txBody>
          <a:bodyPr/>
          <a:lstStyle/>
          <a:p>
            <a:r>
              <a:rPr lang="fr-FR" dirty="0"/>
              <a:t>Les attributs</a:t>
            </a:r>
          </a:p>
          <a:p>
            <a:endParaRPr lang="fr-FR" dirty="0"/>
          </a:p>
        </p:txBody>
      </p:sp>
      <p:sp>
        <p:nvSpPr>
          <p:cNvPr id="5" name="Espace réservé du texte 4">
            <a:extLst>
              <a:ext uri="{FF2B5EF4-FFF2-40B4-BE49-F238E27FC236}">
                <a16:creationId xmlns:a16="http://schemas.microsoft.com/office/drawing/2014/main" id="{07B38C06-3D6E-3C93-9E02-6AA711506F06}"/>
              </a:ext>
            </a:extLst>
          </p:cNvPr>
          <p:cNvSpPr>
            <a:spLocks noGrp="1"/>
          </p:cNvSpPr>
          <p:nvPr>
            <p:ph type="body" sz="quarter" idx="13"/>
          </p:nvPr>
        </p:nvSpPr>
        <p:spPr>
          <a:xfrm>
            <a:off x="450605" y="2475530"/>
            <a:ext cx="8242789" cy="694246"/>
          </a:xfrm>
        </p:spPr>
        <p:txBody>
          <a:bodyPr/>
          <a:lstStyle/>
          <a:p>
            <a:pPr lvl="0"/>
            <a:r>
              <a:rPr lang="fr-FR" dirty="0"/>
              <a:t>Finalement, </a:t>
            </a:r>
            <a:r>
              <a:rPr lang="fr-FR" b="1" dirty="0"/>
              <a:t>la balise ouvrante d’un élément HTML peut contenir des attributs</a:t>
            </a:r>
            <a:r>
              <a:rPr lang="fr-FR" dirty="0"/>
              <a:t>, qui sont parfois même obligatoires.</a:t>
            </a:r>
          </a:p>
          <a:p>
            <a:pPr lvl="0"/>
            <a:r>
              <a:rPr lang="fr-FR" dirty="0"/>
              <a:t>Les attributs vont venir compléter les éléments en les définissant plus précisément ou en leur apportant des informations supplémentaires.</a:t>
            </a:r>
          </a:p>
        </p:txBody>
      </p:sp>
      <p:pic>
        <p:nvPicPr>
          <p:cNvPr id="8" name="Google Shape;123;p23">
            <a:extLst>
              <a:ext uri="{FF2B5EF4-FFF2-40B4-BE49-F238E27FC236}">
                <a16:creationId xmlns:a16="http://schemas.microsoft.com/office/drawing/2014/main" id="{9A2D15E4-22D7-489B-9515-143F8C151F15}"/>
              </a:ext>
            </a:extLst>
          </p:cNvPr>
          <p:cNvPicPr preferRelativeResize="0"/>
          <p:nvPr/>
        </p:nvPicPr>
        <p:blipFill>
          <a:blip r:embed="rId2">
            <a:alphaModFix/>
          </a:blip>
          <a:stretch>
            <a:fillRect/>
          </a:stretch>
        </p:blipFill>
        <p:spPr>
          <a:xfrm>
            <a:off x="320013" y="3688225"/>
            <a:ext cx="4161925" cy="1187400"/>
          </a:xfrm>
          <a:prstGeom prst="rect">
            <a:avLst/>
          </a:prstGeom>
          <a:noFill/>
          <a:ln>
            <a:noFill/>
          </a:ln>
        </p:spPr>
      </p:pic>
      <p:pic>
        <p:nvPicPr>
          <p:cNvPr id="9" name="Google Shape;124;p23">
            <a:extLst>
              <a:ext uri="{FF2B5EF4-FFF2-40B4-BE49-F238E27FC236}">
                <a16:creationId xmlns:a16="http://schemas.microsoft.com/office/drawing/2014/main" id="{B917CBC1-8C79-9BA6-7312-67FA7BB794D2}"/>
              </a:ext>
            </a:extLst>
          </p:cNvPr>
          <p:cNvPicPr preferRelativeResize="0"/>
          <p:nvPr/>
        </p:nvPicPr>
        <p:blipFill>
          <a:blip r:embed="rId3">
            <a:alphaModFix/>
          </a:blip>
          <a:stretch>
            <a:fillRect/>
          </a:stretch>
        </p:blipFill>
        <p:spPr>
          <a:xfrm>
            <a:off x="4662064" y="3688225"/>
            <a:ext cx="4161876" cy="1187400"/>
          </a:xfrm>
          <a:prstGeom prst="rect">
            <a:avLst/>
          </a:prstGeom>
          <a:noFill/>
          <a:ln>
            <a:noFill/>
          </a:ln>
        </p:spPr>
      </p:pic>
    </p:spTree>
    <p:extLst>
      <p:ext uri="{BB962C8B-B14F-4D97-AF65-F5344CB8AC3E}">
        <p14:creationId xmlns:p14="http://schemas.microsoft.com/office/powerpoint/2010/main" val="192139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260AB-8533-8C01-86ED-105DCD99EBC0}"/>
              </a:ext>
            </a:extLst>
          </p:cNvPr>
          <p:cNvSpPr>
            <a:spLocks noGrp="1"/>
          </p:cNvSpPr>
          <p:nvPr>
            <p:ph type="title"/>
          </p:nvPr>
        </p:nvSpPr>
        <p:spPr>
          <a:xfrm>
            <a:off x="2019993" y="676510"/>
            <a:ext cx="6939449" cy="471538"/>
          </a:xfrm>
        </p:spPr>
        <p:txBody>
          <a:bodyPr>
            <a:normAutofit fontScale="90000"/>
          </a:bodyPr>
          <a:lstStyle/>
          <a:p>
            <a:r>
              <a:rPr lang="fr-FR" dirty="0"/>
              <a:t>Résumé et conclusion sur les éléments HTML</a:t>
            </a:r>
          </a:p>
        </p:txBody>
      </p:sp>
      <p:sp>
        <p:nvSpPr>
          <p:cNvPr id="3" name="Espace réservé du texte 2">
            <a:extLst>
              <a:ext uri="{FF2B5EF4-FFF2-40B4-BE49-F238E27FC236}">
                <a16:creationId xmlns:a16="http://schemas.microsoft.com/office/drawing/2014/main" id="{8811AE9D-0283-B343-BE5E-81282D34D81D}"/>
              </a:ext>
            </a:extLst>
          </p:cNvPr>
          <p:cNvSpPr>
            <a:spLocks noGrp="1"/>
          </p:cNvSpPr>
          <p:nvPr>
            <p:ph type="body" sz="quarter" idx="15"/>
          </p:nvPr>
        </p:nvSpPr>
        <p:spPr/>
        <p:txBody>
          <a:bodyPr/>
          <a:lstStyle/>
          <a:p>
            <a:pPr marL="285750" indent="-285750">
              <a:buFont typeface="Arial" panose="020B0604020202020204" pitchFamily="34" charset="0"/>
              <a:buChar char="•"/>
            </a:pPr>
            <a:r>
              <a:rPr lang="fr-FR" dirty="0"/>
              <a:t>Les éléments sont à la base du fonctionnement du HTML ;</a:t>
            </a:r>
          </a:p>
          <a:p>
            <a:pPr marL="285750" indent="-285750">
              <a:buFont typeface="Arial" panose="020B0604020202020204" pitchFamily="34" charset="0"/>
              <a:buChar char="•"/>
            </a:pPr>
            <a:r>
              <a:rPr lang="fr-FR" dirty="0"/>
              <a:t>Les éléments servent à donner du sens aux différents objets de la page ;</a:t>
            </a:r>
          </a:p>
          <a:p>
            <a:pPr marL="285750" indent="-285750">
              <a:buFont typeface="Arial" panose="020B0604020202020204" pitchFamily="34" charset="0"/>
              <a:buChar char="•"/>
            </a:pPr>
            <a:r>
              <a:rPr lang="fr-FR" dirty="0"/>
              <a:t>Les éléments peuvent être constitués soit d’une paire de balises (ouvrante et fermante) et d'un contenu entre les balises, soit d’une seule balise « orpheline » ;</a:t>
            </a:r>
          </a:p>
          <a:p>
            <a:pPr marL="285750" indent="-285750">
              <a:buFont typeface="Arial" panose="020B0604020202020204" pitchFamily="34" charset="0"/>
              <a:buChar char="•"/>
            </a:pPr>
            <a:r>
              <a:rPr lang="fr-FR" dirty="0"/>
              <a:t>Un élément peut contenir des attributs. Les attributs se placent dans la balise ouvrante d’un élément et possèdent toujours une valeur (parfois implicite) ;</a:t>
            </a:r>
          </a:p>
          <a:p>
            <a:pPr marL="285750" indent="-285750">
              <a:buFont typeface="Arial" panose="020B0604020202020204" pitchFamily="34" charset="0"/>
              <a:buChar char="•"/>
            </a:pPr>
            <a:r>
              <a:rPr lang="fr-FR" dirty="0"/>
              <a:t>Le navigateur n’affichera jamais les balises ni les attributs : il va s’en servir d’indication pour justement savoir ce qu’il doit afficher (un paragraphe, un titre, un lien, une image, etc.).</a:t>
            </a:r>
          </a:p>
          <a:p>
            <a:endParaRPr lang="fr-FR" dirty="0"/>
          </a:p>
        </p:txBody>
      </p:sp>
    </p:spTree>
    <p:extLst>
      <p:ext uri="{BB962C8B-B14F-4D97-AF65-F5344CB8AC3E}">
        <p14:creationId xmlns:p14="http://schemas.microsoft.com/office/powerpoint/2010/main" val="3679546654"/>
      </p:ext>
    </p:extLst>
  </p:cSld>
  <p:clrMapOvr>
    <a:masterClrMapping/>
  </p:clrMapOvr>
</p:sld>
</file>

<file path=ppt/theme/theme1.xml><?xml version="1.0" encoding="utf-8"?>
<a:theme xmlns:a="http://schemas.openxmlformats.org/drawingml/2006/main" name="1_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4512</TotalTime>
  <Words>6420</Words>
  <Application>Microsoft Macintosh PowerPoint</Application>
  <PresentationFormat>Affichage à l'écran (4:3)</PresentationFormat>
  <Paragraphs>483</Paragraphs>
  <Slides>64</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64</vt:i4>
      </vt:variant>
    </vt:vector>
  </HeadingPairs>
  <TitlesOfParts>
    <vt:vector size="70" baseType="lpstr">
      <vt:lpstr>Arial</vt:lpstr>
      <vt:lpstr>Arial Narrow</vt:lpstr>
      <vt:lpstr>Arial Nova</vt:lpstr>
      <vt:lpstr>Calibri</vt:lpstr>
      <vt:lpstr>Franklin Gothic Book</vt:lpstr>
      <vt:lpstr>1_Conception personnalisée</vt:lpstr>
      <vt:lpstr>HTML / CSS</vt:lpstr>
      <vt:lpstr>Présentation PowerPoint</vt:lpstr>
      <vt:lpstr>Présentation PowerPoint</vt:lpstr>
      <vt:lpstr>Introduction</vt:lpstr>
      <vt:lpstr>Présentation PowerPoint</vt:lpstr>
      <vt:lpstr>HTML</vt:lpstr>
      <vt:lpstr>HTML</vt:lpstr>
      <vt:lpstr>HTML</vt:lpstr>
      <vt:lpstr>Résumé et conclusion sur les éléments HTML</vt:lpstr>
      <vt:lpstr>HTML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HTML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HTML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HTML</vt:lpstr>
      <vt:lpstr>Présentation PowerPoint</vt:lpstr>
      <vt:lpstr>Présentation PowerPoint</vt:lpstr>
      <vt:lpstr>Présentation PowerPoint</vt:lpstr>
      <vt:lpstr>Présentation PowerPoint</vt:lpstr>
      <vt:lpstr>CSS</vt:lpstr>
      <vt:lpstr>CSS</vt:lpstr>
      <vt:lpstr>Présentation PowerPoint</vt:lpstr>
      <vt:lpstr>CSS</vt:lpstr>
      <vt:lpstr>CSS</vt:lpstr>
      <vt:lpstr>CSS</vt:lpstr>
      <vt:lpstr>CSS</vt:lpstr>
      <vt:lpstr>CSS</vt:lpstr>
      <vt:lpstr>CSS</vt:lpstr>
      <vt:lpstr>CSS</vt:lpstr>
      <vt:lpstr>CSS</vt:lpstr>
      <vt:lpstr>CSS</vt:lpstr>
      <vt:lpstr>CSS</vt:lpstr>
      <vt:lpstr>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Astrid PRANGE</dc:creator>
  <cp:lastModifiedBy>Quentin Vilfeu</cp:lastModifiedBy>
  <cp:revision>217</cp:revision>
  <dcterms:created xsi:type="dcterms:W3CDTF">2018-04-06T08:11:47Z</dcterms:created>
  <dcterms:modified xsi:type="dcterms:W3CDTF">2022-06-22T13:16:28Z</dcterms:modified>
</cp:coreProperties>
</file>